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0" r:id="rId3"/>
    <p:sldId id="266" r:id="rId4"/>
    <p:sldId id="265" r:id="rId5"/>
    <p:sldId id="261" r:id="rId6"/>
    <p:sldId id="262" r:id="rId7"/>
    <p:sldId id="263" r:id="rId8"/>
    <p:sldId id="270" r:id="rId9"/>
    <p:sldId id="264" r:id="rId10"/>
    <p:sldId id="273" r:id="rId11"/>
    <p:sldId id="257" r:id="rId12"/>
    <p:sldId id="258" r:id="rId13"/>
    <p:sldId id="259" r:id="rId14"/>
    <p:sldId id="268" r:id="rId15"/>
    <p:sldId id="269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Styl jasny 2 — Ak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Styl pośredni 1 — Ak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B03F8C-B971-4A2E-83BB-09059F8EA8B9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6EED8804-61EE-4D84-B0F6-45D8FCF04A83}">
      <dgm:prSet phldrT="[Tekst]"/>
      <dgm:spPr/>
      <dgm:t>
        <a:bodyPr/>
        <a:lstStyle/>
        <a:p>
          <a:pPr algn="r"/>
          <a:r>
            <a:rPr lang="pl-PL" dirty="0"/>
            <a:t>zastosowania tych informacji </a:t>
          </a:r>
          <a:br>
            <a:rPr lang="pl-PL" dirty="0"/>
          </a:br>
          <a:r>
            <a:rPr lang="pl-PL" dirty="0"/>
            <a:t>w praktyce podczas pakowania towarów</a:t>
          </a:r>
          <a:endParaRPr lang="en-GB" dirty="0"/>
        </a:p>
      </dgm:t>
    </dgm:pt>
    <dgm:pt modelId="{50F3B1B4-15E5-4BB8-B026-D481F7007DD0}" type="parTrans" cxnId="{BF292C5F-0E02-454E-96FF-003585B72AC2}">
      <dgm:prSet/>
      <dgm:spPr/>
      <dgm:t>
        <a:bodyPr/>
        <a:lstStyle/>
        <a:p>
          <a:endParaRPr lang="pl-PL"/>
        </a:p>
      </dgm:t>
    </dgm:pt>
    <dgm:pt modelId="{596ECF35-FCA7-49D5-B703-AFB0B27D2E95}" type="sibTrans" cxnId="{BF292C5F-0E02-454E-96FF-003585B72AC2}">
      <dgm:prSet/>
      <dgm:spPr/>
      <dgm:t>
        <a:bodyPr/>
        <a:lstStyle/>
        <a:p>
          <a:endParaRPr lang="pl-PL"/>
        </a:p>
      </dgm:t>
    </dgm:pt>
    <dgm:pt modelId="{30A6A5E2-AB3B-4224-8289-E3C14F007CF8}" type="pres">
      <dgm:prSet presAssocID="{39B03F8C-B971-4A2E-83BB-09059F8EA8B9}" presName="linearFlow" presStyleCnt="0">
        <dgm:presLayoutVars>
          <dgm:dir/>
          <dgm:resizeHandles val="exact"/>
        </dgm:presLayoutVars>
      </dgm:prSet>
      <dgm:spPr/>
    </dgm:pt>
    <dgm:pt modelId="{2BA95D4D-8B0D-4D5E-B760-6E777F945DA4}" type="pres">
      <dgm:prSet presAssocID="{6EED8804-61EE-4D84-B0F6-45D8FCF04A83}" presName="composite" presStyleCnt="0"/>
      <dgm:spPr/>
    </dgm:pt>
    <dgm:pt modelId="{D0BA18FE-122B-4662-BA6C-4C63DCABC64D}" type="pres">
      <dgm:prSet presAssocID="{6EED8804-61EE-4D84-B0F6-45D8FCF04A83}" presName="imgShp" presStyleLbl="fgImgPlace1" presStyleIdx="0" presStyleCnt="1" custLinFactNeighborX="-7332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  <dgm:extLst>
        <a:ext uri="{E40237B7-FDA0-4F09-8148-C483321AD2D9}">
          <dgm14:cNvPr xmlns:dgm14="http://schemas.microsoft.com/office/drawing/2010/diagram" xmlns="" id="0" name="" descr="E:\obraz\images (29).jpg"/>
        </a:ext>
      </dgm:extLst>
    </dgm:pt>
    <dgm:pt modelId="{7FB82E91-D501-4BF0-B3D3-286A2330DDF3}" type="pres">
      <dgm:prSet presAssocID="{6EED8804-61EE-4D84-B0F6-45D8FCF04A83}" presName="txShp" presStyleLbl="node1" presStyleIdx="0" presStyleCnt="1" custScaleX="149236" custLinFactNeighborX="150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145D14E-5B12-414D-82A0-2CEFA1BCBE64}" type="presOf" srcId="{39B03F8C-B971-4A2E-83BB-09059F8EA8B9}" destId="{30A6A5E2-AB3B-4224-8289-E3C14F007CF8}" srcOrd="0" destOrd="0" presId="urn:microsoft.com/office/officeart/2005/8/layout/vList3#1"/>
    <dgm:cxn modelId="{BF292C5F-0E02-454E-96FF-003585B72AC2}" srcId="{39B03F8C-B971-4A2E-83BB-09059F8EA8B9}" destId="{6EED8804-61EE-4D84-B0F6-45D8FCF04A83}" srcOrd="0" destOrd="0" parTransId="{50F3B1B4-15E5-4BB8-B026-D481F7007DD0}" sibTransId="{596ECF35-FCA7-49D5-B703-AFB0B27D2E95}"/>
    <dgm:cxn modelId="{D1FF7B61-0D52-41B2-A91F-4D061DC89EA6}" type="presOf" srcId="{6EED8804-61EE-4D84-B0F6-45D8FCF04A83}" destId="{7FB82E91-D501-4BF0-B3D3-286A2330DDF3}" srcOrd="0" destOrd="0" presId="urn:microsoft.com/office/officeart/2005/8/layout/vList3#1"/>
    <dgm:cxn modelId="{AD29BB4A-A822-4A1D-B7D0-04FD164B8417}" type="presParOf" srcId="{30A6A5E2-AB3B-4224-8289-E3C14F007CF8}" destId="{2BA95D4D-8B0D-4D5E-B760-6E777F945DA4}" srcOrd="0" destOrd="0" presId="urn:microsoft.com/office/officeart/2005/8/layout/vList3#1"/>
    <dgm:cxn modelId="{6664D1AA-84E3-49DA-B487-E64175DFB851}" type="presParOf" srcId="{2BA95D4D-8B0D-4D5E-B760-6E777F945DA4}" destId="{D0BA18FE-122B-4662-BA6C-4C63DCABC64D}" srcOrd="0" destOrd="0" presId="urn:microsoft.com/office/officeart/2005/8/layout/vList3#1"/>
    <dgm:cxn modelId="{7B16DCF7-CFA3-4E38-B5EE-87A94559816F}" type="presParOf" srcId="{2BA95D4D-8B0D-4D5E-B760-6E777F945DA4}" destId="{7FB82E91-D501-4BF0-B3D3-286A2330DDF3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B03F8C-B971-4A2E-83BB-09059F8EA8B9}" type="doc">
      <dgm:prSet loTypeId="urn:microsoft.com/office/officeart/2005/8/layout/vList3#2" loCatId="picture" qsTypeId="urn:microsoft.com/office/officeart/2005/8/quickstyle/simple1" qsCatId="simple" csTypeId="urn:microsoft.com/office/officeart/2005/8/colors/accent1_2" csCatId="accent1" phldr="1"/>
      <dgm:spPr/>
    </dgm:pt>
    <dgm:pt modelId="{6EED8804-61EE-4D84-B0F6-45D8FCF04A83}">
      <dgm:prSet phldrT="[Tekst]" custT="1"/>
      <dgm:spPr/>
      <dgm:t>
        <a:bodyPr/>
        <a:lstStyle/>
        <a:p>
          <a:pPr algn="r"/>
          <a:r>
            <a:rPr lang="pl-PL" sz="3600" dirty="0"/>
            <a:t>pakowania paczek</a:t>
          </a:r>
          <a:endParaRPr lang="en-GB" sz="3600" dirty="0"/>
        </a:p>
      </dgm:t>
    </dgm:pt>
    <dgm:pt modelId="{50F3B1B4-15E5-4BB8-B026-D481F7007DD0}" type="parTrans" cxnId="{BF292C5F-0E02-454E-96FF-003585B72AC2}">
      <dgm:prSet/>
      <dgm:spPr/>
      <dgm:t>
        <a:bodyPr/>
        <a:lstStyle/>
        <a:p>
          <a:endParaRPr lang="pl-PL"/>
        </a:p>
      </dgm:t>
    </dgm:pt>
    <dgm:pt modelId="{596ECF35-FCA7-49D5-B703-AFB0B27D2E95}" type="sibTrans" cxnId="{BF292C5F-0E02-454E-96FF-003585B72AC2}">
      <dgm:prSet/>
      <dgm:spPr/>
      <dgm:t>
        <a:bodyPr/>
        <a:lstStyle/>
        <a:p>
          <a:endParaRPr lang="pl-PL"/>
        </a:p>
      </dgm:t>
    </dgm:pt>
    <dgm:pt modelId="{30A6A5E2-AB3B-4224-8289-E3C14F007CF8}" type="pres">
      <dgm:prSet presAssocID="{39B03F8C-B971-4A2E-83BB-09059F8EA8B9}" presName="linearFlow" presStyleCnt="0">
        <dgm:presLayoutVars>
          <dgm:dir/>
          <dgm:resizeHandles val="exact"/>
        </dgm:presLayoutVars>
      </dgm:prSet>
      <dgm:spPr/>
    </dgm:pt>
    <dgm:pt modelId="{2BA95D4D-8B0D-4D5E-B760-6E777F945DA4}" type="pres">
      <dgm:prSet presAssocID="{6EED8804-61EE-4D84-B0F6-45D8FCF04A83}" presName="composite" presStyleCnt="0"/>
      <dgm:spPr/>
    </dgm:pt>
    <dgm:pt modelId="{D0BA18FE-122B-4662-BA6C-4C63DCABC64D}" type="pres">
      <dgm:prSet presAssocID="{6EED8804-61EE-4D84-B0F6-45D8FCF04A83}" presName="imgShp" presStyleLbl="fgImgPlace1" presStyleIdx="0" presStyleCnt="1" custLinFactNeighborX="-69811" custLinFactNeighborY="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FB82E91-D501-4BF0-B3D3-286A2330DDF3}" type="pres">
      <dgm:prSet presAssocID="{6EED8804-61EE-4D84-B0F6-45D8FCF04A83}" presName="txShp" presStyleLbl="node1" presStyleIdx="0" presStyleCnt="1" custScaleX="150376" custLinFactNeighborX="2456" custLinFactNeighborY="-526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E274B59-8715-4406-AFF7-4DB8F79530ED}" type="presOf" srcId="{39B03F8C-B971-4A2E-83BB-09059F8EA8B9}" destId="{30A6A5E2-AB3B-4224-8289-E3C14F007CF8}" srcOrd="0" destOrd="0" presId="urn:microsoft.com/office/officeart/2005/8/layout/vList3#2"/>
    <dgm:cxn modelId="{72F64896-D861-4E21-B8D9-477C8086F085}" type="presOf" srcId="{6EED8804-61EE-4D84-B0F6-45D8FCF04A83}" destId="{7FB82E91-D501-4BF0-B3D3-286A2330DDF3}" srcOrd="0" destOrd="0" presId="urn:microsoft.com/office/officeart/2005/8/layout/vList3#2"/>
    <dgm:cxn modelId="{BF292C5F-0E02-454E-96FF-003585B72AC2}" srcId="{39B03F8C-B971-4A2E-83BB-09059F8EA8B9}" destId="{6EED8804-61EE-4D84-B0F6-45D8FCF04A83}" srcOrd="0" destOrd="0" parTransId="{50F3B1B4-15E5-4BB8-B026-D481F7007DD0}" sibTransId="{596ECF35-FCA7-49D5-B703-AFB0B27D2E95}"/>
    <dgm:cxn modelId="{5FA00E33-4282-4A34-BF17-22F33DC054F6}" type="presParOf" srcId="{30A6A5E2-AB3B-4224-8289-E3C14F007CF8}" destId="{2BA95D4D-8B0D-4D5E-B760-6E777F945DA4}" srcOrd="0" destOrd="0" presId="urn:microsoft.com/office/officeart/2005/8/layout/vList3#2"/>
    <dgm:cxn modelId="{A13EEDCF-443B-46EC-BAD7-430C8EC47CF8}" type="presParOf" srcId="{2BA95D4D-8B0D-4D5E-B760-6E777F945DA4}" destId="{D0BA18FE-122B-4662-BA6C-4C63DCABC64D}" srcOrd="0" destOrd="0" presId="urn:microsoft.com/office/officeart/2005/8/layout/vList3#2"/>
    <dgm:cxn modelId="{9DB79ACF-1A67-4CC4-8559-9596C6917BF7}" type="presParOf" srcId="{2BA95D4D-8B0D-4D5E-B760-6E777F945DA4}" destId="{7FB82E91-D501-4BF0-B3D3-286A2330DDF3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C33FCA-302F-40C6-88B1-A403B115E873}" type="doc">
      <dgm:prSet loTypeId="urn:microsoft.com/office/officeart/2005/8/layout/hierarchy2" loCatId="hierarchy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pl-PL"/>
        </a:p>
      </dgm:t>
    </dgm:pt>
    <dgm:pt modelId="{385C1A4D-0DFC-46BB-B428-5A23553932D6}">
      <dgm:prSet phldrT="[Tekst]"/>
      <dgm:spPr/>
      <dgm:t>
        <a:bodyPr/>
        <a:lstStyle/>
        <a:p>
          <a:r>
            <a:rPr lang="pl-PL" dirty="0"/>
            <a:t>Podzielcie się na dwie grupy</a:t>
          </a:r>
        </a:p>
      </dgm:t>
    </dgm:pt>
    <dgm:pt modelId="{C68624B2-6310-4011-B447-159937B40C12}" type="parTrans" cxnId="{F66EF6E5-F33B-442E-B761-FA8A187C4D14}">
      <dgm:prSet/>
      <dgm:spPr/>
      <dgm:t>
        <a:bodyPr/>
        <a:lstStyle/>
        <a:p>
          <a:endParaRPr lang="pl-PL"/>
        </a:p>
      </dgm:t>
    </dgm:pt>
    <dgm:pt modelId="{050A8475-12B9-45E0-B7F5-0F119FDA130B}" type="sibTrans" cxnId="{F66EF6E5-F33B-442E-B761-FA8A187C4D14}">
      <dgm:prSet/>
      <dgm:spPr/>
      <dgm:t>
        <a:bodyPr/>
        <a:lstStyle/>
        <a:p>
          <a:endParaRPr lang="pl-PL"/>
        </a:p>
      </dgm:t>
    </dgm:pt>
    <dgm:pt modelId="{AA5C311E-A3FD-49DC-891A-D5845B10D3B3}">
      <dgm:prSet phldrT="[Tekst]"/>
      <dgm:spPr/>
      <dgm:t>
        <a:bodyPr/>
        <a:lstStyle/>
        <a:p>
          <a:r>
            <a:rPr lang="pl-PL" dirty="0"/>
            <a:t>Wybór lidera</a:t>
          </a:r>
        </a:p>
      </dgm:t>
    </dgm:pt>
    <dgm:pt modelId="{C2F14ACA-62D0-4FF6-B555-3ED13E5345C7}" type="parTrans" cxnId="{3D072E43-678C-460A-8468-1DF0DC96D521}">
      <dgm:prSet/>
      <dgm:spPr/>
      <dgm:t>
        <a:bodyPr/>
        <a:lstStyle/>
        <a:p>
          <a:endParaRPr lang="pl-PL"/>
        </a:p>
      </dgm:t>
    </dgm:pt>
    <dgm:pt modelId="{566AF752-E743-47A9-87EF-199253556468}" type="sibTrans" cxnId="{3D072E43-678C-460A-8468-1DF0DC96D521}">
      <dgm:prSet/>
      <dgm:spPr/>
      <dgm:t>
        <a:bodyPr/>
        <a:lstStyle/>
        <a:p>
          <a:endParaRPr lang="pl-PL"/>
        </a:p>
      </dgm:t>
    </dgm:pt>
    <dgm:pt modelId="{094E47C1-89D6-4898-91C2-AA4B85B674DF}">
      <dgm:prSet phldrT="[Tekst]"/>
      <dgm:spPr/>
      <dgm:t>
        <a:bodyPr/>
        <a:lstStyle/>
        <a:p>
          <a:r>
            <a:rPr lang="pl-PL" dirty="0"/>
            <a:t>Wybór lidera</a:t>
          </a:r>
        </a:p>
      </dgm:t>
    </dgm:pt>
    <dgm:pt modelId="{AC91D89E-728F-4C5D-856D-2F5B07813F63}" type="parTrans" cxnId="{DB2D4B13-74E0-435D-9EB7-77A80D70F9AC}">
      <dgm:prSet/>
      <dgm:spPr/>
      <dgm:t>
        <a:bodyPr/>
        <a:lstStyle/>
        <a:p>
          <a:endParaRPr lang="pl-PL"/>
        </a:p>
      </dgm:t>
    </dgm:pt>
    <dgm:pt modelId="{ACA456AC-5C7D-42F4-828E-95C3D33A0866}" type="sibTrans" cxnId="{DB2D4B13-74E0-435D-9EB7-77A80D70F9AC}">
      <dgm:prSet/>
      <dgm:spPr/>
      <dgm:t>
        <a:bodyPr/>
        <a:lstStyle/>
        <a:p>
          <a:endParaRPr lang="pl-PL"/>
        </a:p>
      </dgm:t>
    </dgm:pt>
    <dgm:pt modelId="{5AF1F77A-AE11-4B6E-A899-8EF5353E4911}">
      <dgm:prSet phldrT="[Tekst]"/>
      <dgm:spPr/>
      <dgm:t>
        <a:bodyPr/>
        <a:lstStyle/>
        <a:p>
          <a:r>
            <a:rPr lang="pl-PL" dirty="0"/>
            <a:t>PAKOWACZE PACZEK NIESTANDARDOWYCH</a:t>
          </a:r>
        </a:p>
      </dgm:t>
    </dgm:pt>
    <dgm:pt modelId="{4AC9AD91-C0A4-4610-BC96-65E648C88258}" type="sibTrans" cxnId="{1A44968D-DD47-463B-AD8A-61DF301F85D1}">
      <dgm:prSet/>
      <dgm:spPr/>
      <dgm:t>
        <a:bodyPr/>
        <a:lstStyle/>
        <a:p>
          <a:endParaRPr lang="pl-PL"/>
        </a:p>
      </dgm:t>
    </dgm:pt>
    <dgm:pt modelId="{6210CCA2-C73C-43E4-8EB6-AC39FBDBC7C5}" type="parTrans" cxnId="{1A44968D-DD47-463B-AD8A-61DF301F85D1}">
      <dgm:prSet/>
      <dgm:spPr/>
      <dgm:t>
        <a:bodyPr/>
        <a:lstStyle/>
        <a:p>
          <a:endParaRPr lang="pl-PL"/>
        </a:p>
      </dgm:t>
    </dgm:pt>
    <dgm:pt modelId="{09B2E13B-CF21-425B-B3AD-2CBEE851B4A4}">
      <dgm:prSet phldrT="[Tekst]"/>
      <dgm:spPr/>
      <dgm:t>
        <a:bodyPr/>
        <a:lstStyle/>
        <a:p>
          <a:r>
            <a:rPr lang="pl-PL" dirty="0"/>
            <a:t>PAKOWACZE PACZEK STANDARDOWYCH</a:t>
          </a:r>
        </a:p>
      </dgm:t>
    </dgm:pt>
    <dgm:pt modelId="{BB41A3D3-AB20-42C6-BAE4-374530D9CB15}" type="sibTrans" cxnId="{55C9AB4A-B2FC-448C-BD8B-65DFCC8D0F6C}">
      <dgm:prSet/>
      <dgm:spPr/>
      <dgm:t>
        <a:bodyPr/>
        <a:lstStyle/>
        <a:p>
          <a:endParaRPr lang="pl-PL"/>
        </a:p>
      </dgm:t>
    </dgm:pt>
    <dgm:pt modelId="{80693D61-EC76-4FF1-9CD2-21F4DF9A20F0}" type="parTrans" cxnId="{55C9AB4A-B2FC-448C-BD8B-65DFCC8D0F6C}">
      <dgm:prSet/>
      <dgm:spPr/>
      <dgm:t>
        <a:bodyPr/>
        <a:lstStyle/>
        <a:p>
          <a:endParaRPr lang="pl-PL"/>
        </a:p>
      </dgm:t>
    </dgm:pt>
    <dgm:pt modelId="{568BB54F-8FFB-4F7E-9461-D4EE33B290EC}" type="pres">
      <dgm:prSet presAssocID="{BFC33FCA-302F-40C6-88B1-A403B115E87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94251494-3A01-4E80-9749-2796DB57C291}" type="pres">
      <dgm:prSet presAssocID="{385C1A4D-0DFC-46BB-B428-5A23553932D6}" presName="root1" presStyleCnt="0"/>
      <dgm:spPr/>
    </dgm:pt>
    <dgm:pt modelId="{0B9B516C-30A4-4838-8375-6916BD158951}" type="pres">
      <dgm:prSet presAssocID="{385C1A4D-0DFC-46BB-B428-5A23553932D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05E9D95-6F00-4F0D-BF48-A16A7A0EB6CD}" type="pres">
      <dgm:prSet presAssocID="{385C1A4D-0DFC-46BB-B428-5A23553932D6}" presName="level2hierChild" presStyleCnt="0"/>
      <dgm:spPr/>
    </dgm:pt>
    <dgm:pt modelId="{62F85193-048D-4CC7-8F47-6DAD5B851FBE}" type="pres">
      <dgm:prSet presAssocID="{C2F14ACA-62D0-4FF6-B555-3ED13E5345C7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DA4BEC01-3152-4C06-93DC-758CCA537753}" type="pres">
      <dgm:prSet presAssocID="{C2F14ACA-62D0-4FF6-B555-3ED13E5345C7}" presName="connTx" presStyleLbl="parChTrans1D2" presStyleIdx="0" presStyleCnt="2"/>
      <dgm:spPr/>
      <dgm:t>
        <a:bodyPr/>
        <a:lstStyle/>
        <a:p>
          <a:endParaRPr lang="pl-PL"/>
        </a:p>
      </dgm:t>
    </dgm:pt>
    <dgm:pt modelId="{557D6671-1908-4FAE-9F19-F066C1FCE41B}" type="pres">
      <dgm:prSet presAssocID="{AA5C311E-A3FD-49DC-891A-D5845B10D3B3}" presName="root2" presStyleCnt="0"/>
      <dgm:spPr/>
    </dgm:pt>
    <dgm:pt modelId="{58330540-44B3-42A0-A0D0-FD54583ADE11}" type="pres">
      <dgm:prSet presAssocID="{AA5C311E-A3FD-49DC-891A-D5845B10D3B3}" presName="LevelTwoTextNode" presStyleLbl="node2" presStyleIdx="0" presStyleCnt="2" custScaleX="42539" custScaleY="84343" custLinFactNeighborX="-1779" custLinFactNeighborY="380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4D364A8-A218-4EEA-99B7-D3E74DDAEC4B}" type="pres">
      <dgm:prSet presAssocID="{AA5C311E-A3FD-49DC-891A-D5845B10D3B3}" presName="level3hierChild" presStyleCnt="0"/>
      <dgm:spPr/>
    </dgm:pt>
    <dgm:pt modelId="{070917F1-6937-4C0B-B878-2F1B543646E1}" type="pres">
      <dgm:prSet presAssocID="{80693D61-EC76-4FF1-9CD2-21F4DF9A20F0}" presName="conn2-1" presStyleLbl="parChTrans1D3" presStyleIdx="0" presStyleCnt="2"/>
      <dgm:spPr/>
      <dgm:t>
        <a:bodyPr/>
        <a:lstStyle/>
        <a:p>
          <a:endParaRPr lang="pl-PL"/>
        </a:p>
      </dgm:t>
    </dgm:pt>
    <dgm:pt modelId="{C46AFE8A-8FC2-42E6-AE8C-3720E8552E6F}" type="pres">
      <dgm:prSet presAssocID="{80693D61-EC76-4FF1-9CD2-21F4DF9A20F0}" presName="connTx" presStyleLbl="parChTrans1D3" presStyleIdx="0" presStyleCnt="2"/>
      <dgm:spPr/>
      <dgm:t>
        <a:bodyPr/>
        <a:lstStyle/>
        <a:p>
          <a:endParaRPr lang="pl-PL"/>
        </a:p>
      </dgm:t>
    </dgm:pt>
    <dgm:pt modelId="{A110A2C4-3266-4C45-B5A6-8988FAACCD5D}" type="pres">
      <dgm:prSet presAssocID="{09B2E13B-CF21-425B-B3AD-2CBEE851B4A4}" presName="root2" presStyleCnt="0"/>
      <dgm:spPr/>
    </dgm:pt>
    <dgm:pt modelId="{5650E74E-5C27-4250-98C7-F98A55A2F6A9}" type="pres">
      <dgm:prSet presAssocID="{09B2E13B-CF21-425B-B3AD-2CBEE851B4A4}" presName="LevelTwoTextNode" presStyleLbl="node3" presStyleIdx="0" presStyleCnt="2" custScaleX="108649" custLinFactNeighborX="3046" custLinFactNeighborY="-5224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BA62437F-D762-48DD-B4C3-D02601CA2FE7}" type="pres">
      <dgm:prSet presAssocID="{09B2E13B-CF21-425B-B3AD-2CBEE851B4A4}" presName="level3hierChild" presStyleCnt="0"/>
      <dgm:spPr/>
    </dgm:pt>
    <dgm:pt modelId="{91989B07-897E-4657-B949-F6CF6841B4DE}" type="pres">
      <dgm:prSet presAssocID="{AC91D89E-728F-4C5D-856D-2F5B07813F63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3D931AFD-6F86-41B9-8117-332838D5BDEE}" type="pres">
      <dgm:prSet presAssocID="{AC91D89E-728F-4C5D-856D-2F5B07813F63}" presName="connTx" presStyleLbl="parChTrans1D2" presStyleIdx="1" presStyleCnt="2"/>
      <dgm:spPr/>
      <dgm:t>
        <a:bodyPr/>
        <a:lstStyle/>
        <a:p>
          <a:endParaRPr lang="pl-PL"/>
        </a:p>
      </dgm:t>
    </dgm:pt>
    <dgm:pt modelId="{EB1EF397-6849-442F-A592-45EF8FF1BED9}" type="pres">
      <dgm:prSet presAssocID="{094E47C1-89D6-4898-91C2-AA4B85B674DF}" presName="root2" presStyleCnt="0"/>
      <dgm:spPr/>
    </dgm:pt>
    <dgm:pt modelId="{990204E6-E480-4DA2-9717-37C04962E145}" type="pres">
      <dgm:prSet presAssocID="{094E47C1-89D6-4898-91C2-AA4B85B674DF}" presName="LevelTwoTextNode" presStyleLbl="node2" presStyleIdx="1" presStyleCnt="2" custScaleX="42375" custScaleY="86470" custLinFactNeighborX="-934" custLinFactNeighborY="8786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94DB2A5B-011C-48F4-9A39-6369F54536E2}" type="pres">
      <dgm:prSet presAssocID="{094E47C1-89D6-4898-91C2-AA4B85B674DF}" presName="level3hierChild" presStyleCnt="0"/>
      <dgm:spPr/>
    </dgm:pt>
    <dgm:pt modelId="{BB175CB5-47EE-4D3B-A86C-6483E75AF8AE}" type="pres">
      <dgm:prSet presAssocID="{6210CCA2-C73C-43E4-8EB6-AC39FBDBC7C5}" presName="conn2-1" presStyleLbl="parChTrans1D3" presStyleIdx="1" presStyleCnt="2"/>
      <dgm:spPr/>
      <dgm:t>
        <a:bodyPr/>
        <a:lstStyle/>
        <a:p>
          <a:endParaRPr lang="pl-PL"/>
        </a:p>
      </dgm:t>
    </dgm:pt>
    <dgm:pt modelId="{3D881E98-A5E0-457D-88A3-6BAFA9E00B3E}" type="pres">
      <dgm:prSet presAssocID="{6210CCA2-C73C-43E4-8EB6-AC39FBDBC7C5}" presName="connTx" presStyleLbl="parChTrans1D3" presStyleIdx="1" presStyleCnt="2"/>
      <dgm:spPr/>
      <dgm:t>
        <a:bodyPr/>
        <a:lstStyle/>
        <a:p>
          <a:endParaRPr lang="pl-PL"/>
        </a:p>
      </dgm:t>
    </dgm:pt>
    <dgm:pt modelId="{DCA4F5B1-3E2A-46B9-8E8E-2D0998757DA3}" type="pres">
      <dgm:prSet presAssocID="{5AF1F77A-AE11-4B6E-A899-8EF5353E4911}" presName="root2" presStyleCnt="0"/>
      <dgm:spPr/>
    </dgm:pt>
    <dgm:pt modelId="{44FAC052-E47A-4824-8BA2-A359429F5386}" type="pres">
      <dgm:prSet presAssocID="{5AF1F77A-AE11-4B6E-A899-8EF5353E4911}" presName="LevelTwoTextNode" presStyleLbl="node3" presStyleIdx="1" presStyleCnt="2" custLinFactNeighborX="5653" custLinFactNeighborY="5961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CEE39C2F-424E-4930-A9A4-021FF62610F1}" type="pres">
      <dgm:prSet presAssocID="{5AF1F77A-AE11-4B6E-A899-8EF5353E4911}" presName="level3hierChild" presStyleCnt="0"/>
      <dgm:spPr/>
    </dgm:pt>
  </dgm:ptLst>
  <dgm:cxnLst>
    <dgm:cxn modelId="{18BF460A-B281-4CF7-A7AE-E0C15E5D3C2C}" type="presOf" srcId="{094E47C1-89D6-4898-91C2-AA4B85B674DF}" destId="{990204E6-E480-4DA2-9717-37C04962E145}" srcOrd="0" destOrd="0" presId="urn:microsoft.com/office/officeart/2005/8/layout/hierarchy2"/>
    <dgm:cxn modelId="{55C9AB4A-B2FC-448C-BD8B-65DFCC8D0F6C}" srcId="{AA5C311E-A3FD-49DC-891A-D5845B10D3B3}" destId="{09B2E13B-CF21-425B-B3AD-2CBEE851B4A4}" srcOrd="0" destOrd="0" parTransId="{80693D61-EC76-4FF1-9CD2-21F4DF9A20F0}" sibTransId="{BB41A3D3-AB20-42C6-BAE4-374530D9CB15}"/>
    <dgm:cxn modelId="{951E2B01-A549-4601-96A0-FFA4904DDB17}" type="presOf" srcId="{5AF1F77A-AE11-4B6E-A899-8EF5353E4911}" destId="{44FAC052-E47A-4824-8BA2-A359429F5386}" srcOrd="0" destOrd="0" presId="urn:microsoft.com/office/officeart/2005/8/layout/hierarchy2"/>
    <dgm:cxn modelId="{3D072E43-678C-460A-8468-1DF0DC96D521}" srcId="{385C1A4D-0DFC-46BB-B428-5A23553932D6}" destId="{AA5C311E-A3FD-49DC-891A-D5845B10D3B3}" srcOrd="0" destOrd="0" parTransId="{C2F14ACA-62D0-4FF6-B555-3ED13E5345C7}" sibTransId="{566AF752-E743-47A9-87EF-199253556468}"/>
    <dgm:cxn modelId="{5FDC5BDB-03B6-4B56-A360-F380A88F0A13}" type="presOf" srcId="{C2F14ACA-62D0-4FF6-B555-3ED13E5345C7}" destId="{62F85193-048D-4CC7-8F47-6DAD5B851FBE}" srcOrd="0" destOrd="0" presId="urn:microsoft.com/office/officeart/2005/8/layout/hierarchy2"/>
    <dgm:cxn modelId="{BF27DCC0-B0EA-463B-9E5C-F6943B2F8A82}" type="presOf" srcId="{BFC33FCA-302F-40C6-88B1-A403B115E873}" destId="{568BB54F-8FFB-4F7E-9461-D4EE33B290EC}" srcOrd="0" destOrd="0" presId="urn:microsoft.com/office/officeart/2005/8/layout/hierarchy2"/>
    <dgm:cxn modelId="{EE714BA8-C1A0-4716-B236-4AD36BA9A7F4}" type="presOf" srcId="{09B2E13B-CF21-425B-B3AD-2CBEE851B4A4}" destId="{5650E74E-5C27-4250-98C7-F98A55A2F6A9}" srcOrd="0" destOrd="0" presId="urn:microsoft.com/office/officeart/2005/8/layout/hierarchy2"/>
    <dgm:cxn modelId="{1A44968D-DD47-463B-AD8A-61DF301F85D1}" srcId="{094E47C1-89D6-4898-91C2-AA4B85B674DF}" destId="{5AF1F77A-AE11-4B6E-A899-8EF5353E4911}" srcOrd="0" destOrd="0" parTransId="{6210CCA2-C73C-43E4-8EB6-AC39FBDBC7C5}" sibTransId="{4AC9AD91-C0A4-4610-BC96-65E648C88258}"/>
    <dgm:cxn modelId="{C04FE821-8C98-4A86-878C-FAEDE8939C7B}" type="presOf" srcId="{AC91D89E-728F-4C5D-856D-2F5B07813F63}" destId="{3D931AFD-6F86-41B9-8117-332838D5BDEE}" srcOrd="1" destOrd="0" presId="urn:microsoft.com/office/officeart/2005/8/layout/hierarchy2"/>
    <dgm:cxn modelId="{CCCBCCC1-B348-47D2-A970-1BA8DB3925EB}" type="presOf" srcId="{C2F14ACA-62D0-4FF6-B555-3ED13E5345C7}" destId="{DA4BEC01-3152-4C06-93DC-758CCA537753}" srcOrd="1" destOrd="0" presId="urn:microsoft.com/office/officeart/2005/8/layout/hierarchy2"/>
    <dgm:cxn modelId="{DB2D4B13-74E0-435D-9EB7-77A80D70F9AC}" srcId="{385C1A4D-0DFC-46BB-B428-5A23553932D6}" destId="{094E47C1-89D6-4898-91C2-AA4B85B674DF}" srcOrd="1" destOrd="0" parTransId="{AC91D89E-728F-4C5D-856D-2F5B07813F63}" sibTransId="{ACA456AC-5C7D-42F4-828E-95C3D33A0866}"/>
    <dgm:cxn modelId="{37A63F51-4A1C-4BAD-8673-A9FACA2BA744}" type="presOf" srcId="{6210CCA2-C73C-43E4-8EB6-AC39FBDBC7C5}" destId="{BB175CB5-47EE-4D3B-A86C-6483E75AF8AE}" srcOrd="0" destOrd="0" presId="urn:microsoft.com/office/officeart/2005/8/layout/hierarchy2"/>
    <dgm:cxn modelId="{BC372095-3E28-42C4-AAC0-1A1723DA4E6C}" type="presOf" srcId="{6210CCA2-C73C-43E4-8EB6-AC39FBDBC7C5}" destId="{3D881E98-A5E0-457D-88A3-6BAFA9E00B3E}" srcOrd="1" destOrd="0" presId="urn:microsoft.com/office/officeart/2005/8/layout/hierarchy2"/>
    <dgm:cxn modelId="{3BC04D79-3F6E-499B-B8FE-CBE772906915}" type="presOf" srcId="{AA5C311E-A3FD-49DC-891A-D5845B10D3B3}" destId="{58330540-44B3-42A0-A0D0-FD54583ADE11}" srcOrd="0" destOrd="0" presId="urn:microsoft.com/office/officeart/2005/8/layout/hierarchy2"/>
    <dgm:cxn modelId="{EB550DA7-F13C-427F-84AD-895FFA714AC9}" type="presOf" srcId="{AC91D89E-728F-4C5D-856D-2F5B07813F63}" destId="{91989B07-897E-4657-B949-F6CF6841B4DE}" srcOrd="0" destOrd="0" presId="urn:microsoft.com/office/officeart/2005/8/layout/hierarchy2"/>
    <dgm:cxn modelId="{6C746D56-6706-41C1-86BB-41DCF4C57C9B}" type="presOf" srcId="{385C1A4D-0DFC-46BB-B428-5A23553932D6}" destId="{0B9B516C-30A4-4838-8375-6916BD158951}" srcOrd="0" destOrd="0" presId="urn:microsoft.com/office/officeart/2005/8/layout/hierarchy2"/>
    <dgm:cxn modelId="{ABD87ADB-D797-4120-A5EB-AD825D8F426A}" type="presOf" srcId="{80693D61-EC76-4FF1-9CD2-21F4DF9A20F0}" destId="{C46AFE8A-8FC2-42E6-AE8C-3720E8552E6F}" srcOrd="1" destOrd="0" presId="urn:microsoft.com/office/officeart/2005/8/layout/hierarchy2"/>
    <dgm:cxn modelId="{E5C1885B-E503-4403-9DBB-E2F561E827A6}" type="presOf" srcId="{80693D61-EC76-4FF1-9CD2-21F4DF9A20F0}" destId="{070917F1-6937-4C0B-B878-2F1B543646E1}" srcOrd="0" destOrd="0" presId="urn:microsoft.com/office/officeart/2005/8/layout/hierarchy2"/>
    <dgm:cxn modelId="{F66EF6E5-F33B-442E-B761-FA8A187C4D14}" srcId="{BFC33FCA-302F-40C6-88B1-A403B115E873}" destId="{385C1A4D-0DFC-46BB-B428-5A23553932D6}" srcOrd="0" destOrd="0" parTransId="{C68624B2-6310-4011-B447-159937B40C12}" sibTransId="{050A8475-12B9-45E0-B7F5-0F119FDA130B}"/>
    <dgm:cxn modelId="{89178EED-FD59-4C2F-B123-0FB88933CE40}" type="presParOf" srcId="{568BB54F-8FFB-4F7E-9461-D4EE33B290EC}" destId="{94251494-3A01-4E80-9749-2796DB57C291}" srcOrd="0" destOrd="0" presId="urn:microsoft.com/office/officeart/2005/8/layout/hierarchy2"/>
    <dgm:cxn modelId="{BEB94C67-4807-4D36-A8A3-4382881F5F39}" type="presParOf" srcId="{94251494-3A01-4E80-9749-2796DB57C291}" destId="{0B9B516C-30A4-4838-8375-6916BD158951}" srcOrd="0" destOrd="0" presId="urn:microsoft.com/office/officeart/2005/8/layout/hierarchy2"/>
    <dgm:cxn modelId="{A15B1BA3-570A-4993-889C-315A226C140F}" type="presParOf" srcId="{94251494-3A01-4E80-9749-2796DB57C291}" destId="{905E9D95-6F00-4F0D-BF48-A16A7A0EB6CD}" srcOrd="1" destOrd="0" presId="urn:microsoft.com/office/officeart/2005/8/layout/hierarchy2"/>
    <dgm:cxn modelId="{C7DC4AB2-71DC-4922-A05E-4CA6E59E88FF}" type="presParOf" srcId="{905E9D95-6F00-4F0D-BF48-A16A7A0EB6CD}" destId="{62F85193-048D-4CC7-8F47-6DAD5B851FBE}" srcOrd="0" destOrd="0" presId="urn:microsoft.com/office/officeart/2005/8/layout/hierarchy2"/>
    <dgm:cxn modelId="{C1FED19E-FC28-4F53-A1FB-228AEF51714A}" type="presParOf" srcId="{62F85193-048D-4CC7-8F47-6DAD5B851FBE}" destId="{DA4BEC01-3152-4C06-93DC-758CCA537753}" srcOrd="0" destOrd="0" presId="urn:microsoft.com/office/officeart/2005/8/layout/hierarchy2"/>
    <dgm:cxn modelId="{D8241FC6-1F55-4E8C-95B9-01E0C465AA90}" type="presParOf" srcId="{905E9D95-6F00-4F0D-BF48-A16A7A0EB6CD}" destId="{557D6671-1908-4FAE-9F19-F066C1FCE41B}" srcOrd="1" destOrd="0" presId="urn:microsoft.com/office/officeart/2005/8/layout/hierarchy2"/>
    <dgm:cxn modelId="{ED16EBAA-8B11-4B21-926E-368A9B52554B}" type="presParOf" srcId="{557D6671-1908-4FAE-9F19-F066C1FCE41B}" destId="{58330540-44B3-42A0-A0D0-FD54583ADE11}" srcOrd="0" destOrd="0" presId="urn:microsoft.com/office/officeart/2005/8/layout/hierarchy2"/>
    <dgm:cxn modelId="{96BE1690-38D0-47A2-A57E-14C088CADD45}" type="presParOf" srcId="{557D6671-1908-4FAE-9F19-F066C1FCE41B}" destId="{34D364A8-A218-4EEA-99B7-D3E74DDAEC4B}" srcOrd="1" destOrd="0" presId="urn:microsoft.com/office/officeart/2005/8/layout/hierarchy2"/>
    <dgm:cxn modelId="{CF6D6024-EDFF-44EF-B609-00AA1E107D9B}" type="presParOf" srcId="{34D364A8-A218-4EEA-99B7-D3E74DDAEC4B}" destId="{070917F1-6937-4C0B-B878-2F1B543646E1}" srcOrd="0" destOrd="0" presId="urn:microsoft.com/office/officeart/2005/8/layout/hierarchy2"/>
    <dgm:cxn modelId="{CAAD22E8-F825-4E5D-9C59-84EB64D84475}" type="presParOf" srcId="{070917F1-6937-4C0B-B878-2F1B543646E1}" destId="{C46AFE8A-8FC2-42E6-AE8C-3720E8552E6F}" srcOrd="0" destOrd="0" presId="urn:microsoft.com/office/officeart/2005/8/layout/hierarchy2"/>
    <dgm:cxn modelId="{999B9DFF-1BA4-4932-B4C0-7498288B0C5A}" type="presParOf" srcId="{34D364A8-A218-4EEA-99B7-D3E74DDAEC4B}" destId="{A110A2C4-3266-4C45-B5A6-8988FAACCD5D}" srcOrd="1" destOrd="0" presId="urn:microsoft.com/office/officeart/2005/8/layout/hierarchy2"/>
    <dgm:cxn modelId="{8F1DD0DD-A6A9-4C2F-92F8-4870533A87FB}" type="presParOf" srcId="{A110A2C4-3266-4C45-B5A6-8988FAACCD5D}" destId="{5650E74E-5C27-4250-98C7-F98A55A2F6A9}" srcOrd="0" destOrd="0" presId="urn:microsoft.com/office/officeart/2005/8/layout/hierarchy2"/>
    <dgm:cxn modelId="{CEA4BEA6-6EE6-47F6-A773-9AF95D3CB24A}" type="presParOf" srcId="{A110A2C4-3266-4C45-B5A6-8988FAACCD5D}" destId="{BA62437F-D762-48DD-B4C3-D02601CA2FE7}" srcOrd="1" destOrd="0" presId="urn:microsoft.com/office/officeart/2005/8/layout/hierarchy2"/>
    <dgm:cxn modelId="{9BFCD961-4B4B-4FF3-8AF3-F8B1372FFBA4}" type="presParOf" srcId="{905E9D95-6F00-4F0D-BF48-A16A7A0EB6CD}" destId="{91989B07-897E-4657-B949-F6CF6841B4DE}" srcOrd="2" destOrd="0" presId="urn:microsoft.com/office/officeart/2005/8/layout/hierarchy2"/>
    <dgm:cxn modelId="{97C6A4A4-BEA3-4F35-AC74-FCE9851FA9C4}" type="presParOf" srcId="{91989B07-897E-4657-B949-F6CF6841B4DE}" destId="{3D931AFD-6F86-41B9-8117-332838D5BDEE}" srcOrd="0" destOrd="0" presId="urn:microsoft.com/office/officeart/2005/8/layout/hierarchy2"/>
    <dgm:cxn modelId="{F8D66671-009C-4910-ADBE-0CAFF85A29A8}" type="presParOf" srcId="{905E9D95-6F00-4F0D-BF48-A16A7A0EB6CD}" destId="{EB1EF397-6849-442F-A592-45EF8FF1BED9}" srcOrd="3" destOrd="0" presId="urn:microsoft.com/office/officeart/2005/8/layout/hierarchy2"/>
    <dgm:cxn modelId="{207A77C7-42C2-4A79-ABD8-EF6AD5B71DBD}" type="presParOf" srcId="{EB1EF397-6849-442F-A592-45EF8FF1BED9}" destId="{990204E6-E480-4DA2-9717-37C04962E145}" srcOrd="0" destOrd="0" presId="urn:microsoft.com/office/officeart/2005/8/layout/hierarchy2"/>
    <dgm:cxn modelId="{751E9C5E-6CC8-4779-BCD8-C9DD56A78CEA}" type="presParOf" srcId="{EB1EF397-6849-442F-A592-45EF8FF1BED9}" destId="{94DB2A5B-011C-48F4-9A39-6369F54536E2}" srcOrd="1" destOrd="0" presId="urn:microsoft.com/office/officeart/2005/8/layout/hierarchy2"/>
    <dgm:cxn modelId="{6F80C50F-22B5-40B6-B9A1-867C44A0B922}" type="presParOf" srcId="{94DB2A5B-011C-48F4-9A39-6369F54536E2}" destId="{BB175CB5-47EE-4D3B-A86C-6483E75AF8AE}" srcOrd="0" destOrd="0" presId="urn:microsoft.com/office/officeart/2005/8/layout/hierarchy2"/>
    <dgm:cxn modelId="{19F15D9B-A37D-4DD3-8353-5FA4F605F0B3}" type="presParOf" srcId="{BB175CB5-47EE-4D3B-A86C-6483E75AF8AE}" destId="{3D881E98-A5E0-457D-88A3-6BAFA9E00B3E}" srcOrd="0" destOrd="0" presId="urn:microsoft.com/office/officeart/2005/8/layout/hierarchy2"/>
    <dgm:cxn modelId="{C2B9386E-1EA9-4A7A-AB02-D91483831480}" type="presParOf" srcId="{94DB2A5B-011C-48F4-9A39-6369F54536E2}" destId="{DCA4F5B1-3E2A-46B9-8E8E-2D0998757DA3}" srcOrd="1" destOrd="0" presId="urn:microsoft.com/office/officeart/2005/8/layout/hierarchy2"/>
    <dgm:cxn modelId="{703D0967-76FB-4653-AEE1-402287DCAD7F}" type="presParOf" srcId="{DCA4F5B1-3E2A-46B9-8E8E-2D0998757DA3}" destId="{44FAC052-E47A-4824-8BA2-A359429F5386}" srcOrd="0" destOrd="0" presId="urn:microsoft.com/office/officeart/2005/8/layout/hierarchy2"/>
    <dgm:cxn modelId="{68FCABE9-E95E-4F1B-AECC-E85DE46E44F5}" type="presParOf" srcId="{DCA4F5B1-3E2A-46B9-8E8E-2D0998757DA3}" destId="{CEE39C2F-424E-4930-A9A4-021FF62610F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63CC73-BE36-491F-BA82-137124CA158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A8888-E51B-43EF-9657-71CDA6563096}">
      <dgm:prSet phldrT="[Tekst]" custT="1"/>
      <dgm:spPr/>
      <dgm:t>
        <a:bodyPr/>
        <a:lstStyle/>
        <a:p>
          <a:r>
            <a:rPr lang="pl-PL" sz="2800" dirty="0"/>
            <a:t>1 etap</a:t>
          </a:r>
        </a:p>
      </dgm:t>
    </dgm:pt>
    <dgm:pt modelId="{269A5F2F-99C5-4F5B-BC14-00D66AFE0436}" type="parTrans" cxnId="{BE18FAA0-64BF-4D6F-B92F-CCD51C26E163}">
      <dgm:prSet/>
      <dgm:spPr/>
      <dgm:t>
        <a:bodyPr/>
        <a:lstStyle/>
        <a:p>
          <a:endParaRPr lang="pl-PL"/>
        </a:p>
      </dgm:t>
    </dgm:pt>
    <dgm:pt modelId="{A59EAF63-1019-4F5E-836D-941186E6C27A}" type="sibTrans" cxnId="{BE18FAA0-64BF-4D6F-B92F-CCD51C26E163}">
      <dgm:prSet/>
      <dgm:spPr/>
      <dgm:t>
        <a:bodyPr/>
        <a:lstStyle/>
        <a:p>
          <a:endParaRPr lang="pl-PL"/>
        </a:p>
      </dgm:t>
    </dgm:pt>
    <dgm:pt modelId="{E7993945-6B0A-4BD8-9828-B76573847A10}">
      <dgm:prSet custT="1"/>
      <dgm:spPr/>
      <dgm:t>
        <a:bodyPr/>
        <a:lstStyle/>
        <a:p>
          <a:r>
            <a:rPr lang="pl-PL" sz="1800" dirty="0"/>
            <a:t>Zapoznaj się z dostępnymi materiałami, które umieszczone są w zasobach</a:t>
          </a:r>
          <a:endParaRPr lang="en-GB" sz="1800" dirty="0"/>
        </a:p>
      </dgm:t>
    </dgm:pt>
    <dgm:pt modelId="{1524A05B-0446-4EEF-BA90-6F71954B1A6E}" type="sibTrans" cxnId="{66EB897A-39DA-4AE8-BC6F-84245E98C01D}">
      <dgm:prSet/>
      <dgm:spPr/>
      <dgm:t>
        <a:bodyPr/>
        <a:lstStyle/>
        <a:p>
          <a:endParaRPr lang="pl-PL"/>
        </a:p>
      </dgm:t>
    </dgm:pt>
    <dgm:pt modelId="{EAD5349F-F6CD-43D4-8173-55F39B825F40}" type="parTrans" cxnId="{66EB897A-39DA-4AE8-BC6F-84245E98C01D}">
      <dgm:prSet/>
      <dgm:spPr/>
      <dgm:t>
        <a:bodyPr/>
        <a:lstStyle/>
        <a:p>
          <a:endParaRPr lang="pl-PL"/>
        </a:p>
      </dgm:t>
    </dgm:pt>
    <dgm:pt modelId="{961B000B-C5BA-4F5B-A395-9333A773CC7B}">
      <dgm:prSet phldrT="[Tekst]" custT="1"/>
      <dgm:spPr/>
      <dgm:t>
        <a:bodyPr/>
        <a:lstStyle/>
        <a:p>
          <a:r>
            <a:rPr lang="pl-PL" sz="1800" dirty="0"/>
            <a:t>Pomyślcie nad formą przewodnika (jest ona dowolna)</a:t>
          </a:r>
        </a:p>
      </dgm:t>
    </dgm:pt>
    <dgm:pt modelId="{F0BA7F98-1F3E-4BF4-AF67-604B9F45B9D5}" type="sibTrans" cxnId="{3BACF1F1-A84E-4785-8503-7FB37145F92B}">
      <dgm:prSet/>
      <dgm:spPr/>
      <dgm:t>
        <a:bodyPr/>
        <a:lstStyle/>
        <a:p>
          <a:endParaRPr lang="pl-PL"/>
        </a:p>
      </dgm:t>
    </dgm:pt>
    <dgm:pt modelId="{111FE6D4-0A6E-486E-9744-B8B4F103BFA1}" type="parTrans" cxnId="{3BACF1F1-A84E-4785-8503-7FB37145F92B}">
      <dgm:prSet/>
      <dgm:spPr/>
      <dgm:t>
        <a:bodyPr/>
        <a:lstStyle/>
        <a:p>
          <a:endParaRPr lang="pl-PL"/>
        </a:p>
      </dgm:t>
    </dgm:pt>
    <dgm:pt modelId="{397E1764-CF04-44D9-B4A4-5608A0948963}">
      <dgm:prSet custT="1"/>
      <dgm:spPr/>
      <dgm:t>
        <a:bodyPr/>
        <a:lstStyle/>
        <a:p>
          <a:r>
            <a:rPr lang="pl-PL" sz="1800" dirty="0"/>
            <a:t>Wybierz informacje, które chcecie umieścić w przewodniku, zgodnie ze swoją grupą</a:t>
          </a:r>
          <a:endParaRPr lang="en-GB" sz="1800" dirty="0"/>
        </a:p>
      </dgm:t>
    </dgm:pt>
    <dgm:pt modelId="{02FBEEDB-B509-489C-971D-E97E55025F6F}" type="parTrans" cxnId="{34EF172C-0199-499D-A20D-C2EAE828C778}">
      <dgm:prSet/>
      <dgm:spPr/>
      <dgm:t>
        <a:bodyPr/>
        <a:lstStyle/>
        <a:p>
          <a:endParaRPr lang="pl-PL"/>
        </a:p>
      </dgm:t>
    </dgm:pt>
    <dgm:pt modelId="{5BBBB090-CE8F-4093-B4B0-E5CF0DD0B917}" type="sibTrans" cxnId="{34EF172C-0199-499D-A20D-C2EAE828C778}">
      <dgm:prSet/>
      <dgm:spPr/>
      <dgm:t>
        <a:bodyPr/>
        <a:lstStyle/>
        <a:p>
          <a:endParaRPr lang="pl-PL"/>
        </a:p>
      </dgm:t>
    </dgm:pt>
    <dgm:pt modelId="{A0CF29C9-6EF6-4025-A6C5-0FAC33F1426E}" type="pres">
      <dgm:prSet presAssocID="{3A63CC73-BE36-491F-BA82-137124CA15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17ACE9-4FE3-46A7-A798-DEA2EC917907}" type="pres">
      <dgm:prSet presAssocID="{6F7A8888-E51B-43EF-9657-71CDA6563096}" presName="composite" presStyleCnt="0"/>
      <dgm:spPr/>
    </dgm:pt>
    <dgm:pt modelId="{00DB2289-3FB0-4646-A04E-717C611C37EE}" type="pres">
      <dgm:prSet presAssocID="{6F7A8888-E51B-43EF-9657-71CDA6563096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DF1D42-9770-4750-93FB-90DD3D68633B}" type="pres">
      <dgm:prSet presAssocID="{6F7A8888-E51B-43EF-9657-71CDA6563096}" presName="descendantText" presStyleLbl="alignAcc1" presStyleIdx="0" presStyleCnt="1" custScaleY="10877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3BDA61D-DC08-4E3C-B3DE-BD177F1CA0DD}" type="presOf" srcId="{397E1764-CF04-44D9-B4A4-5608A0948963}" destId="{15DF1D42-9770-4750-93FB-90DD3D68633B}" srcOrd="0" destOrd="2" presId="urn:microsoft.com/office/officeart/2005/8/layout/chevron2"/>
    <dgm:cxn modelId="{BE18FAA0-64BF-4D6F-B92F-CCD51C26E163}" srcId="{3A63CC73-BE36-491F-BA82-137124CA158D}" destId="{6F7A8888-E51B-43EF-9657-71CDA6563096}" srcOrd="0" destOrd="0" parTransId="{269A5F2F-99C5-4F5B-BC14-00D66AFE0436}" sibTransId="{A59EAF63-1019-4F5E-836D-941186E6C27A}"/>
    <dgm:cxn modelId="{BA1B91C3-6434-4204-9A9E-1C159F576D21}" type="presOf" srcId="{961B000B-C5BA-4F5B-A395-9333A773CC7B}" destId="{15DF1D42-9770-4750-93FB-90DD3D68633B}" srcOrd="0" destOrd="0" presId="urn:microsoft.com/office/officeart/2005/8/layout/chevron2"/>
    <dgm:cxn modelId="{34EF172C-0199-499D-A20D-C2EAE828C778}" srcId="{6F7A8888-E51B-43EF-9657-71CDA6563096}" destId="{397E1764-CF04-44D9-B4A4-5608A0948963}" srcOrd="2" destOrd="0" parTransId="{02FBEEDB-B509-489C-971D-E97E55025F6F}" sibTransId="{5BBBB090-CE8F-4093-B4B0-E5CF0DD0B917}"/>
    <dgm:cxn modelId="{EFF4B050-BD52-4D64-94F5-A20E11D13BF0}" type="presOf" srcId="{E7993945-6B0A-4BD8-9828-B76573847A10}" destId="{15DF1D42-9770-4750-93FB-90DD3D68633B}" srcOrd="0" destOrd="1" presId="urn:microsoft.com/office/officeart/2005/8/layout/chevron2"/>
    <dgm:cxn modelId="{3BACF1F1-A84E-4785-8503-7FB37145F92B}" srcId="{6F7A8888-E51B-43EF-9657-71CDA6563096}" destId="{961B000B-C5BA-4F5B-A395-9333A773CC7B}" srcOrd="0" destOrd="0" parTransId="{111FE6D4-0A6E-486E-9744-B8B4F103BFA1}" sibTransId="{F0BA7F98-1F3E-4BF4-AF67-604B9F45B9D5}"/>
    <dgm:cxn modelId="{CB979020-1578-49EE-9ECF-844E14E3E7F8}" type="presOf" srcId="{6F7A8888-E51B-43EF-9657-71CDA6563096}" destId="{00DB2289-3FB0-4646-A04E-717C611C37EE}" srcOrd="0" destOrd="0" presId="urn:microsoft.com/office/officeart/2005/8/layout/chevron2"/>
    <dgm:cxn modelId="{1867811D-82E3-43AC-914A-84E798D1020A}" type="presOf" srcId="{3A63CC73-BE36-491F-BA82-137124CA158D}" destId="{A0CF29C9-6EF6-4025-A6C5-0FAC33F1426E}" srcOrd="0" destOrd="0" presId="urn:microsoft.com/office/officeart/2005/8/layout/chevron2"/>
    <dgm:cxn modelId="{66EB897A-39DA-4AE8-BC6F-84245E98C01D}" srcId="{6F7A8888-E51B-43EF-9657-71CDA6563096}" destId="{E7993945-6B0A-4BD8-9828-B76573847A10}" srcOrd="1" destOrd="0" parTransId="{EAD5349F-F6CD-43D4-8173-55F39B825F40}" sibTransId="{1524A05B-0446-4EEF-BA90-6F71954B1A6E}"/>
    <dgm:cxn modelId="{04744D4E-E707-4945-978A-928827DCABC7}" type="presParOf" srcId="{A0CF29C9-6EF6-4025-A6C5-0FAC33F1426E}" destId="{D017ACE9-4FE3-46A7-A798-DEA2EC917907}" srcOrd="0" destOrd="0" presId="urn:microsoft.com/office/officeart/2005/8/layout/chevron2"/>
    <dgm:cxn modelId="{4CB5BC96-B0BA-4456-96B0-DEA5E5070DCE}" type="presParOf" srcId="{D017ACE9-4FE3-46A7-A798-DEA2EC917907}" destId="{00DB2289-3FB0-4646-A04E-717C611C37EE}" srcOrd="0" destOrd="0" presId="urn:microsoft.com/office/officeart/2005/8/layout/chevron2"/>
    <dgm:cxn modelId="{1CD28E0E-317D-4F9C-972E-0017FD86B334}" type="presParOf" srcId="{D017ACE9-4FE3-46A7-A798-DEA2EC917907}" destId="{15DF1D42-9770-4750-93FB-90DD3D6863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63CC73-BE36-491F-BA82-137124CA158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6F7A8888-E51B-43EF-9657-71CDA6563096}">
      <dgm:prSet phldrT="[Tekst]" custT="1"/>
      <dgm:spPr/>
      <dgm:t>
        <a:bodyPr/>
        <a:lstStyle/>
        <a:p>
          <a:r>
            <a:rPr lang="pl-PL" sz="4000" dirty="0"/>
            <a:t>2 etap</a:t>
          </a:r>
        </a:p>
      </dgm:t>
    </dgm:pt>
    <dgm:pt modelId="{269A5F2F-99C5-4F5B-BC14-00D66AFE0436}" type="parTrans" cxnId="{BE18FAA0-64BF-4D6F-B92F-CCD51C26E163}">
      <dgm:prSet/>
      <dgm:spPr/>
      <dgm:t>
        <a:bodyPr/>
        <a:lstStyle/>
        <a:p>
          <a:endParaRPr lang="pl-PL"/>
        </a:p>
      </dgm:t>
    </dgm:pt>
    <dgm:pt modelId="{A59EAF63-1019-4F5E-836D-941186E6C27A}" type="sibTrans" cxnId="{BE18FAA0-64BF-4D6F-B92F-CCD51C26E163}">
      <dgm:prSet/>
      <dgm:spPr/>
      <dgm:t>
        <a:bodyPr/>
        <a:lstStyle/>
        <a:p>
          <a:endParaRPr lang="pl-PL"/>
        </a:p>
      </dgm:t>
    </dgm:pt>
    <dgm:pt modelId="{961B000B-C5BA-4F5B-A395-9333A773CC7B}">
      <dgm:prSet phldrT="[Tekst]" custT="1"/>
      <dgm:spPr/>
      <dgm:t>
        <a:bodyPr/>
        <a:lstStyle/>
        <a:p>
          <a:r>
            <a:rPr lang="pl-PL" sz="2400" dirty="0"/>
            <a:t>Otrzymujecie przedmioty do wysłania i zestaw różnych materiałów do wykorzystania</a:t>
          </a:r>
        </a:p>
      </dgm:t>
    </dgm:pt>
    <dgm:pt modelId="{F0BA7F98-1F3E-4BF4-AF67-604B9F45B9D5}" type="sibTrans" cxnId="{3BACF1F1-A84E-4785-8503-7FB37145F92B}">
      <dgm:prSet/>
      <dgm:spPr/>
      <dgm:t>
        <a:bodyPr/>
        <a:lstStyle/>
        <a:p>
          <a:endParaRPr lang="pl-PL"/>
        </a:p>
      </dgm:t>
    </dgm:pt>
    <dgm:pt modelId="{111FE6D4-0A6E-486E-9744-B8B4F103BFA1}" type="parTrans" cxnId="{3BACF1F1-A84E-4785-8503-7FB37145F92B}">
      <dgm:prSet/>
      <dgm:spPr/>
      <dgm:t>
        <a:bodyPr/>
        <a:lstStyle/>
        <a:p>
          <a:endParaRPr lang="pl-PL"/>
        </a:p>
      </dgm:t>
    </dgm:pt>
    <dgm:pt modelId="{4D21BD81-17C7-4966-A702-ED77F47B296A}">
      <dgm:prSet custT="1"/>
      <dgm:spPr/>
      <dgm:t>
        <a:bodyPr/>
        <a:lstStyle/>
        <a:p>
          <a:r>
            <a:rPr lang="pl-PL" sz="2400" dirty="0"/>
            <a:t>Wspólnie pakujecie otrzymane przedmioty do wysyłki, zgodnie z informacjami zawartymi w przewodnikach</a:t>
          </a:r>
          <a:endParaRPr lang="en-GB" sz="2400" dirty="0"/>
        </a:p>
      </dgm:t>
    </dgm:pt>
    <dgm:pt modelId="{AC7969B6-8F09-43D2-9A00-7EFCC2B992C1}" type="parTrans" cxnId="{24E377AF-8842-4C86-85D1-86FAAB586DA6}">
      <dgm:prSet/>
      <dgm:spPr/>
      <dgm:t>
        <a:bodyPr/>
        <a:lstStyle/>
        <a:p>
          <a:endParaRPr lang="pl-PL"/>
        </a:p>
      </dgm:t>
    </dgm:pt>
    <dgm:pt modelId="{31727902-97A9-45BA-9251-9C5F03195BC4}" type="sibTrans" cxnId="{24E377AF-8842-4C86-85D1-86FAAB586DA6}">
      <dgm:prSet/>
      <dgm:spPr/>
      <dgm:t>
        <a:bodyPr/>
        <a:lstStyle/>
        <a:p>
          <a:endParaRPr lang="pl-PL"/>
        </a:p>
      </dgm:t>
    </dgm:pt>
    <dgm:pt modelId="{A0CF29C9-6EF6-4025-A6C5-0FAC33F1426E}" type="pres">
      <dgm:prSet presAssocID="{3A63CC73-BE36-491F-BA82-137124CA158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017ACE9-4FE3-46A7-A798-DEA2EC917907}" type="pres">
      <dgm:prSet presAssocID="{6F7A8888-E51B-43EF-9657-71CDA6563096}" presName="composite" presStyleCnt="0"/>
      <dgm:spPr/>
    </dgm:pt>
    <dgm:pt modelId="{00DB2289-3FB0-4646-A04E-717C611C37EE}" type="pres">
      <dgm:prSet presAssocID="{6F7A8888-E51B-43EF-9657-71CDA6563096}" presName="parentText" presStyleLbl="alignNode1" presStyleIdx="0" presStyleCnt="1" custLinFactNeighborX="-4599" custLinFactNeighborY="286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5DF1D42-9770-4750-93FB-90DD3D68633B}" type="pres">
      <dgm:prSet presAssocID="{6F7A8888-E51B-43EF-9657-71CDA6563096}" presName="descendantText" presStyleLbl="alignAcc1" presStyleIdx="0" presStyleCnt="1" custScaleX="95460" custScaleY="124960" custLinFactNeighborX="-2384" custLinFactNeighborY="-12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E18FAA0-64BF-4D6F-B92F-CCD51C26E163}" srcId="{3A63CC73-BE36-491F-BA82-137124CA158D}" destId="{6F7A8888-E51B-43EF-9657-71CDA6563096}" srcOrd="0" destOrd="0" parTransId="{269A5F2F-99C5-4F5B-BC14-00D66AFE0436}" sibTransId="{A59EAF63-1019-4F5E-836D-941186E6C27A}"/>
    <dgm:cxn modelId="{FE7519E4-7A01-4D20-8EA9-EFC73CD9EA3A}" type="presOf" srcId="{961B000B-C5BA-4F5B-A395-9333A773CC7B}" destId="{15DF1D42-9770-4750-93FB-90DD3D68633B}" srcOrd="0" destOrd="0" presId="urn:microsoft.com/office/officeart/2005/8/layout/chevron2"/>
    <dgm:cxn modelId="{24E377AF-8842-4C86-85D1-86FAAB586DA6}" srcId="{6F7A8888-E51B-43EF-9657-71CDA6563096}" destId="{4D21BD81-17C7-4966-A702-ED77F47B296A}" srcOrd="1" destOrd="0" parTransId="{AC7969B6-8F09-43D2-9A00-7EFCC2B992C1}" sibTransId="{31727902-97A9-45BA-9251-9C5F03195BC4}"/>
    <dgm:cxn modelId="{3BACF1F1-A84E-4785-8503-7FB37145F92B}" srcId="{6F7A8888-E51B-43EF-9657-71CDA6563096}" destId="{961B000B-C5BA-4F5B-A395-9333A773CC7B}" srcOrd="0" destOrd="0" parTransId="{111FE6D4-0A6E-486E-9744-B8B4F103BFA1}" sibTransId="{F0BA7F98-1F3E-4BF4-AF67-604B9F45B9D5}"/>
    <dgm:cxn modelId="{CA4D281B-F9D1-4DAA-A77F-4453B14DD7A9}" type="presOf" srcId="{6F7A8888-E51B-43EF-9657-71CDA6563096}" destId="{00DB2289-3FB0-4646-A04E-717C611C37EE}" srcOrd="0" destOrd="0" presId="urn:microsoft.com/office/officeart/2005/8/layout/chevron2"/>
    <dgm:cxn modelId="{0B6FB14C-EBF0-4302-9B03-4ED2022F4C23}" type="presOf" srcId="{4D21BD81-17C7-4966-A702-ED77F47B296A}" destId="{15DF1D42-9770-4750-93FB-90DD3D68633B}" srcOrd="0" destOrd="1" presId="urn:microsoft.com/office/officeart/2005/8/layout/chevron2"/>
    <dgm:cxn modelId="{D59308D5-444E-4679-9835-267F483DF150}" type="presOf" srcId="{3A63CC73-BE36-491F-BA82-137124CA158D}" destId="{A0CF29C9-6EF6-4025-A6C5-0FAC33F1426E}" srcOrd="0" destOrd="0" presId="urn:microsoft.com/office/officeart/2005/8/layout/chevron2"/>
    <dgm:cxn modelId="{D62E3B6A-CBDA-4A45-A303-B40E364821B4}" type="presParOf" srcId="{A0CF29C9-6EF6-4025-A6C5-0FAC33F1426E}" destId="{D017ACE9-4FE3-46A7-A798-DEA2EC917907}" srcOrd="0" destOrd="0" presId="urn:microsoft.com/office/officeart/2005/8/layout/chevron2"/>
    <dgm:cxn modelId="{6164CDF2-A49A-4CA6-ADA2-989B3E69CDA6}" type="presParOf" srcId="{D017ACE9-4FE3-46A7-A798-DEA2EC917907}" destId="{00DB2289-3FB0-4646-A04E-717C611C37EE}" srcOrd="0" destOrd="0" presId="urn:microsoft.com/office/officeart/2005/8/layout/chevron2"/>
    <dgm:cxn modelId="{9DC39FE7-8135-49FB-A7A8-7FC6290403E0}" type="presParOf" srcId="{D017ACE9-4FE3-46A7-A798-DEA2EC917907}" destId="{15DF1D42-9770-4750-93FB-90DD3D68633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B82E91-D501-4BF0-B3D3-286A2330DDF3}">
      <dsp:nvSpPr>
        <dsp:cNvPr id="0" name=""/>
        <dsp:cNvSpPr/>
      </dsp:nvSpPr>
      <dsp:spPr>
        <a:xfrm rot="10800000">
          <a:off x="63866" y="0"/>
          <a:ext cx="8361069" cy="122413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810" tIns="106680" rIns="199136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zastosowania tych informacji </a:t>
          </a:r>
          <a:br>
            <a:rPr lang="pl-PL" sz="2800" kern="1200" dirty="0"/>
          </a:br>
          <a:r>
            <a:rPr lang="pl-PL" sz="2800" kern="1200" dirty="0"/>
            <a:t>w praktyce podczas pakowania towarów</a:t>
          </a:r>
          <a:endParaRPr lang="en-GB" sz="2800" kern="1200" dirty="0"/>
        </a:p>
      </dsp:txBody>
      <dsp:txXfrm rot="10800000">
        <a:off x="63866" y="0"/>
        <a:ext cx="8361069" cy="1224136"/>
      </dsp:txXfrm>
    </dsp:sp>
    <dsp:sp modelId="{D0BA18FE-122B-4662-BA6C-4C63DCABC64D}">
      <dsp:nvSpPr>
        <dsp:cNvPr id="0" name=""/>
        <dsp:cNvSpPr/>
      </dsp:nvSpPr>
      <dsp:spPr>
        <a:xfrm>
          <a:off x="0" y="0"/>
          <a:ext cx="1224136" cy="122413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B82E91-D501-4BF0-B3D3-286A2330DDF3}">
      <dsp:nvSpPr>
        <dsp:cNvPr id="0" name=""/>
        <dsp:cNvSpPr/>
      </dsp:nvSpPr>
      <dsp:spPr>
        <a:xfrm rot="10800000">
          <a:off x="-1" y="0"/>
          <a:ext cx="8516306" cy="1007127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115" tIns="137160" rIns="256032" bIns="137160" numCol="1" spcCol="1270" anchor="ctr" anchorCtr="0">
          <a:noAutofit/>
        </a:bodyPr>
        <a:lstStyle/>
        <a:p>
          <a:pPr lvl="0" algn="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kern="1200" dirty="0"/>
            <a:t>pakowania paczek</a:t>
          </a:r>
          <a:endParaRPr lang="en-GB" sz="3600" kern="1200" dirty="0"/>
        </a:p>
      </dsp:txBody>
      <dsp:txXfrm rot="10800000">
        <a:off x="-1" y="0"/>
        <a:ext cx="8516306" cy="1007127"/>
      </dsp:txXfrm>
    </dsp:sp>
    <dsp:sp modelId="{D0BA18FE-122B-4662-BA6C-4C63DCABC64D}">
      <dsp:nvSpPr>
        <dsp:cNvPr id="0" name=""/>
        <dsp:cNvSpPr/>
      </dsp:nvSpPr>
      <dsp:spPr>
        <a:xfrm>
          <a:off x="219831" y="492"/>
          <a:ext cx="1007127" cy="1007127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9B516C-30A4-4838-8375-6916BD158951}">
      <dsp:nvSpPr>
        <dsp:cNvPr id="0" name=""/>
        <dsp:cNvSpPr/>
      </dsp:nvSpPr>
      <dsp:spPr>
        <a:xfrm>
          <a:off x="2070" y="2053156"/>
          <a:ext cx="2499117" cy="1249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Podzielcie się na dwie grupy</a:t>
          </a:r>
        </a:p>
      </dsp:txBody>
      <dsp:txXfrm>
        <a:off x="2070" y="2053156"/>
        <a:ext cx="2499117" cy="1249558"/>
      </dsp:txXfrm>
    </dsp:sp>
    <dsp:sp modelId="{62F85193-048D-4CC7-8F47-6DAD5B851FBE}">
      <dsp:nvSpPr>
        <dsp:cNvPr id="0" name=""/>
        <dsp:cNvSpPr/>
      </dsp:nvSpPr>
      <dsp:spPr>
        <a:xfrm rot="19478863">
          <a:off x="2393215" y="2318075"/>
          <a:ext cx="1171133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1171133" y="21049"/>
              </a:lnTo>
            </a:path>
          </a:pathLst>
        </a:custGeom>
        <a:noFill/>
        <a:ln w="55000" cap="flat" cmpd="thickThin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9478863">
        <a:off x="2949504" y="2309847"/>
        <a:ext cx="58556" cy="58556"/>
      </dsp:txXfrm>
    </dsp:sp>
    <dsp:sp modelId="{58330540-44B3-42A0-A0D0-FD54583ADE11}">
      <dsp:nvSpPr>
        <dsp:cNvPr id="0" name=""/>
        <dsp:cNvSpPr/>
      </dsp:nvSpPr>
      <dsp:spPr>
        <a:xfrm>
          <a:off x="3456376" y="1473357"/>
          <a:ext cx="1063099" cy="10539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Wybór lidera</a:t>
          </a:r>
        </a:p>
      </dsp:txBody>
      <dsp:txXfrm>
        <a:off x="3456376" y="1473357"/>
        <a:ext cx="1063099" cy="1053915"/>
      </dsp:txXfrm>
    </dsp:sp>
    <dsp:sp modelId="{070917F1-6937-4C0B-B878-2F1B543646E1}">
      <dsp:nvSpPr>
        <dsp:cNvPr id="0" name=""/>
        <dsp:cNvSpPr/>
      </dsp:nvSpPr>
      <dsp:spPr>
        <a:xfrm rot="19571890">
          <a:off x="4413070" y="1629064"/>
          <a:ext cx="1258987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1258987" y="21049"/>
              </a:lnTo>
            </a:path>
          </a:pathLst>
        </a:custGeom>
        <a:noFill/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9571890">
        <a:off x="5011090" y="1618639"/>
        <a:ext cx="62949" cy="62949"/>
      </dsp:txXfrm>
    </dsp:sp>
    <dsp:sp modelId="{5650E74E-5C27-4250-98C7-F98A55A2F6A9}">
      <dsp:nvSpPr>
        <dsp:cNvPr id="0" name=""/>
        <dsp:cNvSpPr/>
      </dsp:nvSpPr>
      <dsp:spPr>
        <a:xfrm>
          <a:off x="5565653" y="675133"/>
          <a:ext cx="2715266" cy="1249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PAKOWACZE PACZEK STANDARDOWYCH</a:t>
          </a:r>
        </a:p>
      </dsp:txBody>
      <dsp:txXfrm>
        <a:off x="5565653" y="675133"/>
        <a:ext cx="2715266" cy="1249558"/>
      </dsp:txXfrm>
    </dsp:sp>
    <dsp:sp modelId="{91989B07-897E-4657-B949-F6CF6841B4DE}">
      <dsp:nvSpPr>
        <dsp:cNvPr id="0" name=""/>
        <dsp:cNvSpPr/>
      </dsp:nvSpPr>
      <dsp:spPr>
        <a:xfrm rot="2404996">
          <a:off x="2351324" y="3067704"/>
          <a:ext cx="1276033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1276033" y="21049"/>
              </a:lnTo>
            </a:path>
          </a:pathLst>
        </a:custGeom>
        <a:noFill/>
        <a:ln w="55000" cap="flat" cmpd="thickThin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2404996">
        <a:off x="2957440" y="3056853"/>
        <a:ext cx="63801" cy="63801"/>
      </dsp:txXfrm>
    </dsp:sp>
    <dsp:sp modelId="{990204E6-E480-4DA2-9717-37C04962E145}">
      <dsp:nvSpPr>
        <dsp:cNvPr id="0" name=""/>
        <dsp:cNvSpPr/>
      </dsp:nvSpPr>
      <dsp:spPr>
        <a:xfrm>
          <a:off x="3477493" y="2959326"/>
          <a:ext cx="1059001" cy="108049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Wybór lidera</a:t>
          </a:r>
        </a:p>
      </dsp:txBody>
      <dsp:txXfrm>
        <a:off x="3477493" y="2959326"/>
        <a:ext cx="1059001" cy="1080493"/>
      </dsp:txXfrm>
    </dsp:sp>
    <dsp:sp modelId="{BB175CB5-47EE-4D3B-A86C-6483E75AF8AE}">
      <dsp:nvSpPr>
        <dsp:cNvPr id="0" name=""/>
        <dsp:cNvSpPr/>
      </dsp:nvSpPr>
      <dsp:spPr>
        <a:xfrm rot="1716907">
          <a:off x="4455498" y="3796111"/>
          <a:ext cx="1326257" cy="42099"/>
        </a:xfrm>
        <a:custGeom>
          <a:avLst/>
          <a:gdLst/>
          <a:ahLst/>
          <a:cxnLst/>
          <a:rect l="0" t="0" r="0" b="0"/>
          <a:pathLst>
            <a:path>
              <a:moveTo>
                <a:pt x="0" y="21049"/>
              </a:moveTo>
              <a:lnTo>
                <a:pt x="1326257" y="21049"/>
              </a:lnTo>
            </a:path>
          </a:pathLst>
        </a:custGeom>
        <a:noFill/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716907">
        <a:off x="5085470" y="3784005"/>
        <a:ext cx="66312" cy="66312"/>
      </dsp:txXfrm>
    </dsp:sp>
    <dsp:sp modelId="{44FAC052-E47A-4824-8BA2-A359429F5386}">
      <dsp:nvSpPr>
        <dsp:cNvPr id="0" name=""/>
        <dsp:cNvSpPr/>
      </dsp:nvSpPr>
      <dsp:spPr>
        <a:xfrm>
          <a:off x="5700759" y="3509969"/>
          <a:ext cx="2499117" cy="124955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kern="1200" dirty="0"/>
            <a:t>PAKOWACZE PACZEK NIESTANDARDOWYCH</a:t>
          </a:r>
        </a:p>
      </dsp:txBody>
      <dsp:txXfrm>
        <a:off x="5700759" y="3509969"/>
        <a:ext cx="2499117" cy="12495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DB2289-3FB0-4646-A04E-717C611C37EE}">
      <dsp:nvSpPr>
        <dsp:cNvPr id="0" name=""/>
        <dsp:cNvSpPr/>
      </dsp:nvSpPr>
      <dsp:spPr>
        <a:xfrm rot="5400000">
          <a:off x="-408917" y="488884"/>
          <a:ext cx="2726114" cy="190828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/>
            <a:t>1 etap</a:t>
          </a:r>
        </a:p>
      </dsp:txBody>
      <dsp:txXfrm rot="5400000">
        <a:off x="-408917" y="488884"/>
        <a:ext cx="2726114" cy="1908280"/>
      </dsp:txXfrm>
    </dsp:sp>
    <dsp:sp modelId="{15DF1D42-9770-4750-93FB-90DD3D68633B}">
      <dsp:nvSpPr>
        <dsp:cNvPr id="0" name=""/>
        <dsp:cNvSpPr/>
      </dsp:nvSpPr>
      <dsp:spPr>
        <a:xfrm rot="5400000">
          <a:off x="4130876" y="-2220365"/>
          <a:ext cx="1927447" cy="637263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Pomyślcie nad formą przewodnika (jest ona dowolna)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Zapoznaj się z dostępnymi materiałami, które umieszczone są w zasobach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kern="1200" dirty="0"/>
            <a:t>Wybierz informacje, które chcecie umieścić w przewodniku, zgodnie ze swoją grupą</a:t>
          </a:r>
          <a:endParaRPr lang="en-GB" sz="1800" kern="1200" dirty="0"/>
        </a:p>
      </dsp:txBody>
      <dsp:txXfrm rot="5400000">
        <a:off x="4130876" y="-2220365"/>
        <a:ext cx="1927447" cy="637263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0DB2289-3FB0-4646-A04E-717C611C37EE}">
      <dsp:nvSpPr>
        <dsp:cNvPr id="0" name=""/>
        <dsp:cNvSpPr/>
      </dsp:nvSpPr>
      <dsp:spPr>
        <a:xfrm rot="5400000">
          <a:off x="-638671" y="989372"/>
          <a:ext cx="4257811" cy="298046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000" kern="1200" dirty="0"/>
            <a:t>2 etap</a:t>
          </a:r>
        </a:p>
      </dsp:txBody>
      <dsp:txXfrm rot="5400000">
        <a:off x="-638671" y="989372"/>
        <a:ext cx="4257811" cy="2980467"/>
      </dsp:txXfrm>
    </dsp:sp>
    <dsp:sp modelId="{15DF1D42-9770-4750-93FB-90DD3D68633B}">
      <dsp:nvSpPr>
        <dsp:cNvPr id="0" name=""/>
        <dsp:cNvSpPr/>
      </dsp:nvSpPr>
      <dsp:spPr>
        <a:xfrm rot="5400000">
          <a:off x="3905518" y="-869462"/>
          <a:ext cx="3458364" cy="519728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Otrzymujecie przedmioty do wysłania i zestaw różnych materiałów do wykorzystania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Wspólnie pakujecie otrzymane przedmioty do wysyłki, zgodnie z informacjami zawartymi w przewodnikach</a:t>
          </a:r>
          <a:endParaRPr lang="en-GB" sz="2400" kern="1200" dirty="0"/>
        </a:p>
      </dsp:txBody>
      <dsp:txXfrm rot="5400000">
        <a:off x="3905518" y="-869462"/>
        <a:ext cx="3458364" cy="51972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oliniow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A785ABA-27FA-410D-8273-F1DC00091EBF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85ABA-27FA-410D-8273-F1DC00091EBF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A785ABA-27FA-410D-8273-F1DC00091EBF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A785ABA-27FA-410D-8273-F1DC00091EBF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oliniow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1000"/>
            <a:lum/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sharpenSoften amount="-19000"/>
                    </a14:imgEffect>
                  </a14:imgLayer>
                </a14:imgProps>
              </a:ext>
            </a:extLst>
          </a:blip>
          <a:srcRect/>
          <a:stretch>
            <a:fillRect t="-8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oliniow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A785ABA-27FA-410D-8273-F1DC00091EBF}" type="datetimeFigureOut">
              <a:rPr lang="en-GB" smtClean="0"/>
              <a:pPr/>
              <a:t>18/08/2021</a:t>
            </a:fld>
            <a:endParaRPr lang="en-GB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GB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55C302B-3470-4A10-A441-B922ED6F6671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-speedpak.net/jak-zapakowac-paczke-kurier-geis" TargetMode="External"/><Relationship Id="rId3" Type="http://schemas.microsoft.com/office/2007/relationships/hdphoto" Target="../media/hdphoto3.wdp"/><Relationship Id="rId7" Type="http://schemas.openxmlformats.org/officeDocument/2006/relationships/hyperlink" Target="https://inpost.pl/pomoc-jak-zapakowac-paczke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dhl.com.pl/content/dam/downloads/pl/express/pl/shipping/packaging/dhl_express_packing_guide_pl_pl.pdf" TargetMode="External"/><Relationship Id="rId5" Type="http://schemas.openxmlformats.org/officeDocument/2006/relationships/hyperlink" Target="https://www.poczta-polska.pl/hermes/uploads/2013/10/Niestandardowe-pakowanie-paczek.pdf" TargetMode="External"/><Relationship Id="rId10" Type="http://schemas.openxmlformats.org/officeDocument/2006/relationships/hyperlink" Target="https://www.traffica.pl/poradnik/jakie-wystepuja-rodzaje-przesylek/" TargetMode="External"/><Relationship Id="rId4" Type="http://schemas.openxmlformats.org/officeDocument/2006/relationships/hyperlink" Target="https://www.dpd.com.pl/klienci-biznesowi/Wysylka/Sposob-wysylki" TargetMode="External"/><Relationship Id="rId9" Type="http://schemas.openxmlformats.org/officeDocument/2006/relationships/hyperlink" Target="https://allekurier.pl/pakowanie-przesylek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/>
              <a:t>ZAPAKOWAĆ? </a:t>
            </a:r>
            <a:br>
              <a:rPr lang="pl-PL" dirty="0"/>
            </a:br>
            <a:r>
              <a:rPr lang="pl-PL" dirty="0"/>
              <a:t>ALE JAK? I W CO?</a:t>
            </a:r>
            <a:endParaRPr lang="en-GB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39552" y="2204864"/>
            <a:ext cx="8136904" cy="324036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WEB QUEST przeznaczony jest dla uczniów niesłyszących i</a:t>
            </a:r>
            <a:r>
              <a:rPr lang="pl-PL" b="1" dirty="0"/>
              <a:t> </a:t>
            </a:r>
            <a:r>
              <a:rPr lang="pl-PL" dirty="0"/>
              <a:t>słabosłyszących szkoły policealnej kształcących się na kierunku technik usług pocztowych i finansowych.</a:t>
            </a:r>
            <a:endParaRPr lang="en-GB" dirty="0"/>
          </a:p>
          <a:p>
            <a:pPr algn="just"/>
            <a:r>
              <a:rPr lang="pl-PL" dirty="0"/>
              <a:t> </a:t>
            </a:r>
            <a:endParaRPr lang="en-GB" dirty="0"/>
          </a:p>
          <a:p>
            <a:pPr algn="just"/>
            <a:r>
              <a:rPr lang="pl-PL" dirty="0"/>
              <a:t>Celem tego WQ jest poznanie zasad pakowania przesyłek i</a:t>
            </a:r>
            <a:r>
              <a:rPr lang="pl-PL" b="1" dirty="0"/>
              <a:t> </a:t>
            </a:r>
            <a:r>
              <a:rPr lang="pl-PL" dirty="0"/>
              <a:t>zastosowania ich w praktyce.</a:t>
            </a:r>
            <a:endParaRPr lang="en-GB" dirty="0"/>
          </a:p>
          <a:p>
            <a:pPr algn="just"/>
            <a:r>
              <a:rPr lang="pl-PL" dirty="0"/>
              <a:t> </a:t>
            </a:r>
            <a:endParaRPr lang="en-GB" dirty="0"/>
          </a:p>
          <a:p>
            <a:pPr algn="just"/>
            <a:r>
              <a:rPr lang="pl-PL" dirty="0"/>
              <a:t> </a:t>
            </a:r>
            <a:endParaRPr lang="en-GB" dirty="0"/>
          </a:p>
          <a:p>
            <a:pPr algn="just"/>
            <a:endParaRPr lang="en-GB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23528" y="5991671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4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EOG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1279159" cy="896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44615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 txBox="1">
            <a:spLocks/>
          </p:cNvSpPr>
          <p:nvPr/>
        </p:nvSpPr>
        <p:spPr>
          <a:xfrm>
            <a:off x="251520" y="116632"/>
            <a:ext cx="4618856" cy="77809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/>
              <a:t>PROCES</a:t>
            </a:r>
            <a:endParaRPr lang="en-GB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2560418053"/>
              </p:ext>
            </p:extLst>
          </p:nvPr>
        </p:nvGraphicFramePr>
        <p:xfrm>
          <a:off x="539552" y="980728"/>
          <a:ext cx="8424936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6786275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33000"/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1000"/>
                    </a14:imgEffect>
                  </a14:imgLayer>
                </a14:imgProps>
              </a:ext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9000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https://www.dpd.com.pl/klienci-biznesowi/Wysylka/Sposob-wysylki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https://www.poczta-polska.pl/hermes/uploads/2015/01/PP-PORADNIK-PAKOWANIE-PACZEK-210x297-INTERNET.pdf</a:t>
            </a: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https://www.poczta-polska.pl/hermes/uploads/2013/10/Niestandardowe-pakowanie-paczek.pdf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https://www.dhl.com.pl/content/dam/downloads/pl/express/pl/shipping/packaging/dhl_express_packing_guide_pl_pl.pdf</a:t>
            </a: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https://inpost.pl/pomoc-jak-zapakowac-paczke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8"/>
            </a:endParaRPr>
          </a:p>
          <a:p>
            <a:pPr marL="0" indent="0">
              <a:buNone/>
            </a:pPr>
            <a:r>
              <a:rPr lang="pl-PL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https://</a:t>
            </a:r>
            <a:r>
              <a:rPr lang="pl-PL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www.e-speedpak.net/jak-zapakowac-paczke-kurier-geis</a:t>
            </a:r>
            <a:endParaRPr lang="pl-PL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https://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9"/>
              </a:rPr>
              <a:t>allekurier.pl/pakowanie-przesylek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https://www.traffica.pl/poradnik/jakie-wystepuja-rodzaje-przesylek</a:t>
            </a:r>
            <a:r>
              <a:rPr lang="en-GB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10"/>
              </a:rPr>
              <a:t>/</a:t>
            </a: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pl-P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en-GB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https://www.twojeopakowanie.pl/pl/i/Czym-charakteryzuja-sie-kartony-od-Poczty-Polskiej/22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400" dirty="0"/>
              <a:t>ZASOBY</a:t>
            </a:r>
            <a:endParaRPr lang="en-GB" sz="4400" dirty="0"/>
          </a:p>
        </p:txBody>
      </p:sp>
    </p:spTree>
    <p:extLst>
      <p:ext uri="{BB962C8B-B14F-4D97-AF65-F5344CB8AC3E}">
        <p14:creationId xmlns:p14="http://schemas.microsoft.com/office/powerpoint/2010/main" xmlns="" val="1075436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DC4D28D2-6C4D-4F07-8CDC-5A95251478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84170605"/>
              </p:ext>
            </p:extLst>
          </p:nvPr>
        </p:nvGraphicFramePr>
        <p:xfrm>
          <a:off x="467544" y="1199664"/>
          <a:ext cx="7886700" cy="46685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675">
                  <a:extLst>
                    <a:ext uri="{9D8B030D-6E8A-4147-A177-3AD203B41FA5}">
                      <a16:colId xmlns:a16="http://schemas.microsoft.com/office/drawing/2014/main" xmlns="" val="2900001062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2490982647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1189365964"/>
                    </a:ext>
                  </a:extLst>
                </a:gridCol>
                <a:gridCol w="1971675">
                  <a:extLst>
                    <a:ext uri="{9D8B030D-6E8A-4147-A177-3AD203B41FA5}">
                      <a16:colId xmlns:a16="http://schemas.microsoft.com/office/drawing/2014/main" xmlns="" val="21675196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dirty="0"/>
                        <a:t>Liczba punktów</a:t>
                      </a:r>
                      <a:endParaRPr lang="pl-PL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dirty="0"/>
                        <a:t>1</a:t>
                      </a:r>
                      <a:endParaRPr lang="pl-PL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/>
                        <a:t>2</a:t>
                      </a:r>
                      <a:endParaRPr lang="pl-PL" sz="120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dirty="0"/>
                        <a:t>3</a:t>
                      </a:r>
                      <a:endParaRPr lang="pl-PL" sz="1200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737855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200" u="none" strike="noStrike" kern="1200" dirty="0"/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Zawartość merytoryczna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przewodnika</a:t>
                      </a:r>
                      <a:endParaRPr lang="pl-PL" sz="12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Niepełne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Informacje nie na temat. Błędne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Słabe wykorzystanie źródeł.</a:t>
                      </a:r>
                      <a:endParaRPr lang="pl-PL" sz="12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Dobre, poprawne informacji. Ewentualnie niewielkie błędy.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Informacje na temat. Dobre wykorzystanie źródeł.</a:t>
                      </a:r>
                      <a:endParaRPr lang="pl-PL" sz="12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Pełne informacje.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Informacje na temat.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Wyczerpujące wykorzystanie źródeł.</a:t>
                      </a:r>
                      <a:endParaRPr lang="pl-PL" sz="12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3527136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endParaRPr lang="pl-PL" sz="1200" u="none" strike="noStrike" kern="1200" dirty="0"/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Wrażenia estetyczne</a:t>
                      </a:r>
                      <a:endParaRPr lang="pl-PL" sz="1200" b="0" i="0" u="none" strike="noStrike" kern="1200" dirty="0">
                        <a:solidFill>
                          <a:srgbClr val="FF0000"/>
                        </a:solidFill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Przewodnik mało czytelny, nieestetyczny.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Informacje podane w sposób chaotyczny.</a:t>
                      </a:r>
                      <a:endParaRPr lang="pl-PL" sz="12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Przewodnik ładny, czytelny, estetyczny.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Dobre rozplanowanie informacji.</a:t>
                      </a:r>
                      <a:endParaRPr lang="pl-PL" sz="12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Przewodnik bardzo  estetyczny, czytelny, przejrzysty, interesujący, zachęcający</a:t>
                      </a:r>
                      <a:r>
                        <a:rPr lang="pl-PL" sz="1200" u="none" strike="noStrike" kern="1200" baseline="0" dirty="0"/>
                        <a:t> </a:t>
                      </a:r>
                      <a:r>
                        <a:rPr lang="pl-PL" sz="1200" u="none" strike="noStrike" kern="1200" dirty="0"/>
                        <a:t>do zapoznania się z nim.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200" u="none" strike="noStrike" kern="1200" dirty="0"/>
                        <a:t>Dobre rozplanowanie informacji. Dobrze dobrana grafika.</a:t>
                      </a:r>
                      <a:endParaRPr lang="pl-PL" sz="1200" b="0" i="0" u="none" strike="noStrike" kern="1200" dirty="0">
                        <a:latin typeface="+mn-lt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39924837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u="none" strike="noStrike" kern="1200" dirty="0"/>
                        <a:t>Zaangażowanie w prace</a:t>
                      </a:r>
                      <a:endParaRPr lang="pl-PL" sz="1400" b="0" i="0" u="none" strike="noStrike" kern="1200" dirty="0">
                        <a:solidFill>
                          <a:srgbClr val="FF0000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u="none" strike="noStrike" kern="1200" dirty="0"/>
                        <a:t>Małe zaangażowanie,</a:t>
                      </a:r>
                      <a:r>
                        <a:rPr lang="pl-PL" sz="1400" u="none" strike="noStrike" kern="1200" baseline="0" dirty="0"/>
                        <a:t> słaba współpraca w grupie</a:t>
                      </a:r>
                      <a:endParaRPr lang="pl-PL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u="none" strike="noStrike" kern="1200" dirty="0"/>
                        <a:t>Zaangażowanie na zadawalającym poziomie.</a:t>
                      </a:r>
                      <a:r>
                        <a:rPr lang="pl-PL" sz="1400" u="none" strike="noStrike" kern="1200" baseline="0" dirty="0"/>
                        <a:t> Czasami brak współpracy w wykonywanym zadaniu</a:t>
                      </a:r>
                      <a:endParaRPr lang="pl-PL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400" u="none" strike="noStrike" kern="1200" dirty="0"/>
                        <a:t>Bardzo dobre zaangażowanie</a:t>
                      </a:r>
                      <a:r>
                        <a:rPr lang="pl-PL" sz="1400" u="none" strike="noStrike" kern="1200" baseline="0" dirty="0"/>
                        <a:t> i pełna współpraca wszystkich członków grupy</a:t>
                      </a:r>
                      <a:endParaRPr lang="pl-PL" sz="1400" b="0" i="0" u="none" strike="noStrike" kern="1200" dirty="0"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441D37-5F31-4B5E-9D80-5A1A38D17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EWALUACJA</a:t>
            </a:r>
          </a:p>
        </p:txBody>
      </p:sp>
    </p:spTree>
    <p:extLst>
      <p:ext uri="{BB962C8B-B14F-4D97-AF65-F5344CB8AC3E}">
        <p14:creationId xmlns:p14="http://schemas.microsoft.com/office/powerpoint/2010/main" xmlns="" val="3910158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xmlns="" id="{977B3BA0-E219-4868-A324-BC473B2B42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48147777"/>
              </p:ext>
            </p:extLst>
          </p:nvPr>
        </p:nvGraphicFramePr>
        <p:xfrm>
          <a:off x="648049" y="1825624"/>
          <a:ext cx="7867301" cy="366077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3923951">
                  <a:extLst>
                    <a:ext uri="{9D8B030D-6E8A-4147-A177-3AD203B41FA5}">
                      <a16:colId xmlns:a16="http://schemas.microsoft.com/office/drawing/2014/main" xmlns="" val="117038284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xmlns="" val="382890019"/>
                    </a:ext>
                  </a:extLst>
                </a:gridCol>
              </a:tblGrid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PUNKTY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/>
                        <a:t>OCENA</a:t>
                      </a: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3433014187"/>
                  </a:ext>
                </a:extLst>
              </a:tr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0-4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niedostateczna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3651756678"/>
                  </a:ext>
                </a:extLst>
              </a:tr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4-5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dopuszczająca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266156483"/>
                  </a:ext>
                </a:extLst>
              </a:tr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6-7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dostateczna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559338561"/>
                  </a:ext>
                </a:extLst>
              </a:tr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8-9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dobra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769131075"/>
                  </a:ext>
                </a:extLst>
              </a:tr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10-11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bardzo dobra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245556327"/>
                  </a:ext>
                </a:extLst>
              </a:tr>
              <a:tr h="522968"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12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2400" dirty="0"/>
                        <a:t>celująca</a:t>
                      </a:r>
                      <a:endParaRPr lang="pl-PL" sz="2400" dirty="0">
                        <a:latin typeface="Jokerman" panose="04090605060D06020702" pitchFamily="82" charset="0"/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712839594"/>
                  </a:ext>
                </a:extLst>
              </a:tr>
            </a:tbl>
          </a:graphicData>
        </a:graphic>
      </p:graphicFrame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FFAABC5-CC53-4609-BB02-3F1BCAB93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/>
              <a:t>EWALUACJA</a:t>
            </a:r>
          </a:p>
        </p:txBody>
      </p:sp>
    </p:spTree>
    <p:extLst>
      <p:ext uri="{BB962C8B-B14F-4D97-AF65-F5344CB8AC3E}">
        <p14:creationId xmlns:p14="http://schemas.microsoft.com/office/powerpoint/2010/main" xmlns="" val="18022432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3243815"/>
          </a:xfrm>
        </p:spPr>
        <p:txBody>
          <a:bodyPr>
            <a:normAutofit/>
          </a:bodyPr>
          <a:lstStyle/>
          <a:p>
            <a:pPr marL="457200" indent="-457200"/>
            <a:r>
              <a:rPr lang="pl-PL" dirty="0"/>
              <a:t>Udało Wam się zapakować towary tak, aby były bezpieczne. </a:t>
            </a:r>
          </a:p>
          <a:p>
            <a:pPr marL="457200" indent="-457200"/>
            <a:r>
              <a:rPr lang="pl-PL" dirty="0"/>
              <a:t>Nie musicie się obawiać, że podczas transportu ulegną uszkodzeniu.</a:t>
            </a:r>
          </a:p>
          <a:p>
            <a:pPr marL="457200" indent="-457200"/>
            <a:r>
              <a:rPr lang="pl-PL" dirty="0"/>
              <a:t>Właśnie o zdobycie tej wiedzy </a:t>
            </a:r>
            <a:br>
              <a:rPr lang="pl-PL" dirty="0"/>
            </a:br>
            <a:r>
              <a:rPr lang="pl-PL" dirty="0"/>
              <a:t>i tych umiejętności chodziło</a:t>
            </a:r>
            <a:br>
              <a:rPr lang="pl-PL" dirty="0"/>
            </a:br>
            <a:r>
              <a:rPr lang="pl-PL" dirty="0"/>
              <a:t>w zadaniu.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3921" y="3717032"/>
            <a:ext cx="3024336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465150" y="4528400"/>
            <a:ext cx="5042954" cy="2031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Clr>
                <a:schemeClr val="accent1">
                  <a:lumMod val="90000"/>
                </a:schemeClr>
              </a:buClr>
              <a:buSzPct val="130000"/>
              <a:buFont typeface="Lucida Sans Unicode" panose="020B0602030504020204" pitchFamily="34" charset="0"/>
              <a:buChar char="‣"/>
            </a:pPr>
            <a:r>
              <a:rPr lang="pl-PL" sz="2700" dirty="0"/>
              <a:t>Będziecie wykorzystywać te umiejętności na praktykach i w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3178850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2379720"/>
          </a:xfrm>
        </p:spPr>
        <p:txBody>
          <a:bodyPr/>
          <a:lstStyle/>
          <a:p>
            <a:pPr marL="457200" indent="-457200" algn="just"/>
            <a:r>
              <a:rPr lang="pl-PL" dirty="0"/>
              <a:t>Zaznajomiliście się z różnymi źródłami internetowymi, pomagającymi przygotować zadanie.</a:t>
            </a:r>
          </a:p>
          <a:p>
            <a:pPr marL="457200" indent="-457200" algn="just"/>
            <a:r>
              <a:rPr lang="pl-PL" dirty="0"/>
              <a:t>Poznaliście zasady bezpiecznego korzystania z Internetu.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KONKLUZJA</a:t>
            </a:r>
            <a:endParaRPr lang="en-GB" dirty="0"/>
          </a:p>
        </p:txBody>
      </p:sp>
      <p:pic>
        <p:nvPicPr>
          <p:cNvPr id="5122" name="Picture 2" descr="icon-small-revision-groups – Learning with Confidenc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95" b="12402"/>
          <a:stretch/>
        </p:blipFill>
        <p:spPr bwMode="auto">
          <a:xfrm>
            <a:off x="827584" y="3925671"/>
            <a:ext cx="2885306" cy="21784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712890" y="3717032"/>
            <a:ext cx="4891558" cy="259574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0" indent="-457200"/>
            <a:r>
              <a:rPr lang="pl-PL" dirty="0"/>
              <a:t>Poznaliście zasady współpracy w grupie, dobrej komunikacji oraz dyskusji, co nie jest łatwe, gdy każdy chce wyrazić swoje zdanie.</a:t>
            </a:r>
          </a:p>
        </p:txBody>
      </p:sp>
    </p:spTree>
    <p:extLst>
      <p:ext uri="{BB962C8B-B14F-4D97-AF65-F5344CB8AC3E}">
        <p14:creationId xmlns:p14="http://schemas.microsoft.com/office/powerpoint/2010/main" xmlns="" val="1939784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88D26F4-E197-47E9-9147-F2FAB83E4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7484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Projekt „</a:t>
            </a:r>
            <a:r>
              <a:rPr lang="pl-PL" b="0" i="0" dirty="0">
                <a:effectLst/>
              </a:rPr>
              <a:t>Innowacyjne narzędzia w edukacji zawodowej dla niesłyszących</a:t>
            </a:r>
            <a:r>
              <a:rPr lang="pl-PL" dirty="0"/>
              <a:t>” korzysta z dofinansowania otrzymanego od Islandii, Liechtensteinu i Norwegii w ramach funduszy EOG. </a:t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62300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497200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obecnych czasach wiele rzeczy kupujecie przez Internet. Otrzymujecie je jako przesyłki paczkowe lub listowe. Czasem okazuje się, że dany towar musicie odesłać. </a:t>
            </a:r>
          </a:p>
          <a:p>
            <a:pPr marL="0" indent="0" algn="just">
              <a:buNone/>
            </a:pPr>
            <a:r>
              <a:rPr lang="pl-PL" dirty="0"/>
              <a:t>Trzeba go dobrze zapakować,</a:t>
            </a:r>
          </a:p>
          <a:p>
            <a:pPr marL="0" indent="0" algn="just">
              <a:buNone/>
            </a:pPr>
            <a:r>
              <a:rPr lang="pl-PL" dirty="0"/>
              <a:t>aby nie został uszkodzony. </a:t>
            </a:r>
          </a:p>
          <a:p>
            <a:pPr marL="0" indent="0" algn="just">
              <a:buNone/>
            </a:pPr>
            <a:r>
              <a:rPr lang="pl-PL" dirty="0"/>
              <a:t> </a:t>
            </a:r>
            <a:endParaRPr lang="en-GB" dirty="0"/>
          </a:p>
          <a:p>
            <a:pPr marL="0" indent="0" algn="just">
              <a:buNone/>
            </a:pPr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WPROWADZENIE</a:t>
            </a:r>
            <a:endParaRPr lang="en-GB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73" r="8004" b="23483"/>
          <a:stretch/>
        </p:blipFill>
        <p:spPr>
          <a:xfrm>
            <a:off x="5220072" y="3789040"/>
            <a:ext cx="3591020" cy="1833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7230" b="13231"/>
          <a:stretch/>
        </p:blipFill>
        <p:spPr>
          <a:xfrm>
            <a:off x="755576" y="4293096"/>
            <a:ext cx="4059018" cy="2220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352360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908720"/>
            <a:ext cx="8363272" cy="144016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dirty="0"/>
              <a:t>W przyszłości w pracy w zawodzie, którego się uczycie będziecie odbierać paczki lub listy od klientów.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4618856" cy="778098"/>
          </a:xfrm>
        </p:spPr>
        <p:txBody>
          <a:bodyPr>
            <a:normAutofit/>
          </a:bodyPr>
          <a:lstStyle/>
          <a:p>
            <a:r>
              <a:rPr lang="pl-PL" sz="3200" dirty="0"/>
              <a:t>WPROWADZENIE</a:t>
            </a:r>
            <a:endParaRPr lang="en-GB" sz="32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6647" y="2348880"/>
            <a:ext cx="389551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4355976" y="2132856"/>
            <a:ext cx="439248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/>
              <a:t>Bardzo ważna jest Wasza wiedza w zakresie poprawnego pakowania przesyłek, ponieważ  gwarantuje to wzorowe wykonanie usługi oraz</a:t>
            </a:r>
            <a:r>
              <a:rPr lang="pl-PL" b="1" dirty="0"/>
              <a:t> </a:t>
            </a:r>
            <a:r>
              <a:rPr lang="pl-PL" sz="2700" dirty="0"/>
              <a:t>bezpieczeństwo obrotu towarami.</a:t>
            </a:r>
          </a:p>
          <a:p>
            <a:pPr algn="just"/>
            <a:endParaRPr lang="en-GB" dirty="0"/>
          </a:p>
          <a:p>
            <a:pPr algn="just"/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721" y="2708919"/>
            <a:ext cx="4285366" cy="22322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24297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7841" y="836712"/>
            <a:ext cx="8229600" cy="187566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l-PL" dirty="0"/>
              <a:t>Stworzenie przewodnika pozwoli nam skoncentrować się na rzetelnym pakowaniu paczek. Będą w nim zawarte informacje dotyczące:</a:t>
            </a:r>
            <a:br>
              <a:rPr lang="pl-PL" dirty="0"/>
            </a:br>
            <a:endParaRPr lang="en-GB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51520" y="116632"/>
            <a:ext cx="4618856" cy="77809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/>
              <a:t>WPROWADZENIE</a:t>
            </a:r>
            <a:endParaRPr lang="en-GB" sz="3200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xmlns="" val="4051423556"/>
              </p:ext>
            </p:extLst>
          </p:nvPr>
        </p:nvGraphicFramePr>
        <p:xfrm>
          <a:off x="539552" y="3356992"/>
          <a:ext cx="842493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Prostokąt 10"/>
          <p:cNvSpPr/>
          <p:nvPr/>
        </p:nvSpPr>
        <p:spPr>
          <a:xfrm>
            <a:off x="251520" y="4797152"/>
            <a:ext cx="88011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400" dirty="0"/>
              <a:t>Mam nadzieję, że podczas pakowania paczek będziecie się dobrze bawić i przy okazji stosować w praktyce poznane informacje. </a:t>
            </a:r>
            <a:endParaRPr lang="en-GB" sz="2400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3312696251"/>
              </p:ext>
            </p:extLst>
          </p:nvPr>
        </p:nvGraphicFramePr>
        <p:xfrm>
          <a:off x="448184" y="2132856"/>
          <a:ext cx="8516303" cy="10081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3" name="Prostokąt 12"/>
          <p:cNvSpPr/>
          <p:nvPr/>
        </p:nvSpPr>
        <p:spPr>
          <a:xfrm>
            <a:off x="3973915" y="5998199"/>
            <a:ext cx="4825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l-PL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Zapraszam do pracy! </a:t>
            </a:r>
            <a:r>
              <a:rPr lang="pl-PL" sz="32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  <a:sym typeface="Wingdings" panose="05000000000000000000" pitchFamily="2" charset="2"/>
              </a:rPr>
              <a:t></a:t>
            </a:r>
            <a:endParaRPr lang="en-GB" sz="3200" b="1" dirty="0"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749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230771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dirty="0"/>
              <a:t>Będziecie pracować w 2 grupach 4 osobowych. Pierwszym etapem zadania jest zgromadzenie informacji i przygotowanie przewodnika, </a:t>
            </a:r>
            <a:br>
              <a:rPr lang="pl-PL" dirty="0"/>
            </a:br>
            <a:r>
              <a:rPr lang="pl-PL" dirty="0"/>
              <a:t>a w drugim etapie, pakowanie towarów do wysyłki.</a:t>
            </a:r>
            <a:endParaRPr lang="en-GB" dirty="0"/>
          </a:p>
          <a:p>
            <a:pPr marL="0" indent="0" algn="just">
              <a:buNone/>
            </a:pPr>
            <a:endParaRPr lang="en-GB" dirty="0"/>
          </a:p>
          <a:p>
            <a:pPr marL="0" indent="0" algn="just">
              <a:buNone/>
            </a:pPr>
            <a:r>
              <a:rPr lang="pl-PL" dirty="0"/>
              <a:t> </a:t>
            </a:r>
            <a:endParaRPr lang="en-GB" dirty="0"/>
          </a:p>
          <a:p>
            <a:pPr algn="just"/>
            <a:endParaRPr lang="en-GB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>
            <a:normAutofit fontScale="90000"/>
          </a:bodyPr>
          <a:lstStyle/>
          <a:p>
            <a:pPr algn="ctr"/>
            <a:r>
              <a:rPr lang="pl-PL" sz="4900" dirty="0"/>
              <a:t/>
            </a:r>
            <a:br>
              <a:rPr lang="pl-PL" sz="4900" dirty="0"/>
            </a:br>
            <a:r>
              <a:rPr lang="pl-PL" sz="5300" dirty="0"/>
              <a:t>ZADANIE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4" name="Prostokąt 3"/>
          <p:cNvSpPr/>
          <p:nvPr/>
        </p:nvSpPr>
        <p:spPr>
          <a:xfrm>
            <a:off x="532442" y="3764362"/>
            <a:ext cx="331236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Po skończeniu pracy, zaprezentujecie Wasze efekty pracy i</a:t>
            </a:r>
            <a:r>
              <a:rPr lang="pl-PL" b="1" dirty="0"/>
              <a:t> </a:t>
            </a:r>
            <a:r>
              <a:rPr lang="pl-PL" sz="2400" dirty="0"/>
              <a:t>wymienicie się doświadczeniami.</a:t>
            </a:r>
            <a:endParaRPr lang="en-GB" sz="24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907516"/>
            <a:ext cx="4116969" cy="3617828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5364088" y="45689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INFO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5364088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INFO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6588224" y="3933056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INFO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588224" y="456891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INFO</a:t>
            </a:r>
          </a:p>
        </p:txBody>
      </p:sp>
    </p:spTree>
    <p:extLst>
      <p:ext uri="{BB962C8B-B14F-4D97-AF65-F5344CB8AC3E}">
        <p14:creationId xmlns:p14="http://schemas.microsoft.com/office/powerpoint/2010/main" xmlns="" val="4137931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51520" y="116632"/>
            <a:ext cx="4618856" cy="77809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/>
              <a:t>PROCES</a:t>
            </a:r>
            <a:endParaRPr lang="en-GB" sz="3200" dirty="0"/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xmlns="" val="2351159495"/>
              </p:ext>
            </p:extLst>
          </p:nvPr>
        </p:nvGraphicFramePr>
        <p:xfrm>
          <a:off x="467544" y="757709"/>
          <a:ext cx="8280920" cy="53425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pole tekstowe 13"/>
          <p:cNvSpPr txBox="1"/>
          <p:nvPr/>
        </p:nvSpPr>
        <p:spPr>
          <a:xfrm rot="19271093">
            <a:off x="2927276" y="2667356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Grupa 1</a:t>
            </a:r>
          </a:p>
        </p:txBody>
      </p:sp>
      <p:sp>
        <p:nvSpPr>
          <p:cNvPr id="15" name="pole tekstowe 14"/>
          <p:cNvSpPr txBox="1"/>
          <p:nvPr/>
        </p:nvSpPr>
        <p:spPr>
          <a:xfrm rot="2516527">
            <a:off x="2867956" y="40148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Grupa 2</a:t>
            </a:r>
          </a:p>
        </p:txBody>
      </p:sp>
    </p:spTree>
    <p:extLst>
      <p:ext uri="{BB962C8B-B14F-4D97-AF65-F5344CB8AC3E}">
        <p14:creationId xmlns:p14="http://schemas.microsoft.com/office/powerpoint/2010/main" xmlns="" val="218719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75048" y="3284984"/>
            <a:ext cx="6368232" cy="32263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/>
              <a:t> Przewodnik </a:t>
            </a:r>
            <a:r>
              <a:rPr lang="pl-PL" u="sng" dirty="0"/>
              <a:t>musi zawierać</a:t>
            </a:r>
            <a:r>
              <a:rPr lang="pl-PL" dirty="0"/>
              <a:t>:</a:t>
            </a:r>
            <a:endParaRPr lang="en-GB" dirty="0"/>
          </a:p>
          <a:p>
            <a:pPr lvl="0"/>
            <a:r>
              <a:rPr lang="pl-PL" dirty="0"/>
              <a:t>Informacje tekstowe </a:t>
            </a:r>
            <a:endParaRPr lang="en-GB" dirty="0"/>
          </a:p>
          <a:p>
            <a:pPr lvl="0"/>
            <a:r>
              <a:rPr lang="pl-PL" dirty="0"/>
              <a:t>Rysunki </a:t>
            </a:r>
            <a:endParaRPr lang="en-GB" dirty="0"/>
          </a:p>
          <a:p>
            <a:pPr lvl="0"/>
            <a:r>
              <a:rPr lang="pl-PL" dirty="0"/>
              <a:t>Zdjęcia</a:t>
            </a:r>
            <a:endParaRPr lang="en-GB" dirty="0"/>
          </a:p>
          <a:p>
            <a:pPr lvl="0"/>
            <a:r>
              <a:rPr lang="pl-PL" dirty="0"/>
              <a:t>Grafiki</a:t>
            </a:r>
            <a:endParaRPr lang="en-GB" dirty="0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251520" y="116632"/>
            <a:ext cx="4618856" cy="77809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/>
              <a:t>PROCES</a:t>
            </a:r>
            <a:endParaRPr lang="en-GB" sz="3200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xmlns="" val="3934836811"/>
              </p:ext>
            </p:extLst>
          </p:nvPr>
        </p:nvGraphicFramePr>
        <p:xfrm>
          <a:off x="539552" y="980728"/>
          <a:ext cx="828092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 descr="C:\Users\Marta\AppData\Local\Microsoft\Windows\INetCache\IE\BJHC1KG2\Info_icon-72a7cf.svg[1]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89040"/>
            <a:ext cx="1451000" cy="145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Marta\AppData\Local\Microsoft\Windows\INetCache\IE\XQU5MUZR\ascending-graph-1173935_960_720[1]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32844" y="4653136"/>
            <a:ext cx="2840820" cy="189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5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94730"/>
            <a:ext cx="8229600" cy="5112561"/>
          </a:xfrm>
          <a:solidFill>
            <a:srgbClr val="FFFFFF">
              <a:alpha val="38039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sz="3900" dirty="0"/>
              <a:t>W przewodniku muszą się znaleźć następujące informacje:</a:t>
            </a:r>
            <a:endParaRPr lang="en-GB" sz="3900" dirty="0"/>
          </a:p>
          <a:p>
            <a:r>
              <a:rPr lang="pl-PL" dirty="0"/>
              <a:t>charakterystyka wysyłanego przedmiotu</a:t>
            </a:r>
            <a:endParaRPr lang="en-GB" dirty="0"/>
          </a:p>
          <a:p>
            <a:r>
              <a:rPr lang="pl-PL" dirty="0"/>
              <a:t>zabezpieczenie zewnętrzne, dobór opakowania</a:t>
            </a:r>
            <a:endParaRPr lang="en-GB" dirty="0"/>
          </a:p>
          <a:p>
            <a:r>
              <a:rPr lang="pl-PL" dirty="0"/>
              <a:t>zabezpieczenia wewnętrzne</a:t>
            </a:r>
            <a:endParaRPr lang="en-GB" dirty="0"/>
          </a:p>
          <a:p>
            <a:r>
              <a:rPr lang="pl-PL" dirty="0"/>
              <a:t>systemy pakowania</a:t>
            </a:r>
            <a:endParaRPr lang="en-GB" dirty="0"/>
          </a:p>
          <a:p>
            <a:r>
              <a:rPr lang="pl-PL" dirty="0"/>
              <a:t>zabezpieczenia zewnętrzne - wykończenie</a:t>
            </a:r>
            <a:endParaRPr lang="en-GB" dirty="0"/>
          </a:p>
          <a:p>
            <a:r>
              <a:rPr lang="pl-PL" dirty="0"/>
              <a:t>etykiety ostrzegawcze</a:t>
            </a: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251520" y="116632"/>
            <a:ext cx="4618856" cy="778098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/>
              <a:t>PROCES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xmlns="" val="103036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251520" y="260648"/>
            <a:ext cx="4824536" cy="1080120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sz="3200" dirty="0"/>
              <a:t>PROCES</a:t>
            </a:r>
            <a:endParaRPr lang="en-GB" sz="3200" dirty="0"/>
          </a:p>
        </p:txBody>
      </p:sp>
      <p:sp>
        <p:nvSpPr>
          <p:cNvPr id="6" name="Prostokąt 5"/>
          <p:cNvSpPr/>
          <p:nvPr/>
        </p:nvSpPr>
        <p:spPr>
          <a:xfrm>
            <a:off x="755576" y="1340768"/>
            <a:ext cx="77768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 prezentuje przewodnik i zawarte w nim informacje grupie drugiej.</a:t>
            </a:r>
          </a:p>
        </p:txBody>
      </p:sp>
      <p:pic>
        <p:nvPicPr>
          <p:cNvPr id="3074" name="Picture 2" descr="Public Speaking Icons - Download Free Vector Icons | Noun Projec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273630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979380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Niestandardowy 2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FFCCA3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000000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266</TotalTime>
  <Words>578</Words>
  <Application>Microsoft Office PowerPoint</Application>
  <PresentationFormat>Pokaz na ekranie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7" baseType="lpstr">
      <vt:lpstr>Hol</vt:lpstr>
      <vt:lpstr>ZAPAKOWAĆ?  ALE JAK? I W CO?</vt:lpstr>
      <vt:lpstr>WPROWADZENIE</vt:lpstr>
      <vt:lpstr>WPROWADZENIE</vt:lpstr>
      <vt:lpstr>Slajd 4</vt:lpstr>
      <vt:lpstr> ZADANIE </vt:lpstr>
      <vt:lpstr>Slajd 6</vt:lpstr>
      <vt:lpstr>Slajd 7</vt:lpstr>
      <vt:lpstr>Slajd 8</vt:lpstr>
      <vt:lpstr>Slajd 9</vt:lpstr>
      <vt:lpstr>Slajd 10</vt:lpstr>
      <vt:lpstr>ZASOBY</vt:lpstr>
      <vt:lpstr>EWALUACJA</vt:lpstr>
      <vt:lpstr>EWALUACJA</vt:lpstr>
      <vt:lpstr>KONKLUZJA</vt:lpstr>
      <vt:lpstr>KONKLUZJA</vt:lpstr>
      <vt:lpstr>Projekt „Innowacyjne narzędzia w edukacji zawodowej dla niesłyszących” korzysta z dofinansowania otrzymanego od Islandii, Liechtensteinu i Norwegii w ramach funduszy EOG.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Marta Słupczyńska</dc:creator>
  <cp:lastModifiedBy>Konrad1</cp:lastModifiedBy>
  <cp:revision>32</cp:revision>
  <dcterms:created xsi:type="dcterms:W3CDTF">2020-08-13T13:34:54Z</dcterms:created>
  <dcterms:modified xsi:type="dcterms:W3CDTF">2021-08-17T22:10:33Z</dcterms:modified>
</cp:coreProperties>
</file>